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4" r:id="rId2"/>
    <p:sldMasterId id="2147483735" r:id="rId3"/>
    <p:sldMasterId id="2147483737" r:id="rId4"/>
  </p:sldMasterIdLst>
  <p:notesMasterIdLst>
    <p:notesMasterId r:id="rId50"/>
  </p:notesMasterIdLst>
  <p:handoutMasterIdLst>
    <p:handoutMasterId r:id="rId51"/>
  </p:handoutMasterIdLst>
  <p:sldIdLst>
    <p:sldId id="256" r:id="rId5"/>
    <p:sldId id="327" r:id="rId6"/>
    <p:sldId id="328" r:id="rId7"/>
    <p:sldId id="345" r:id="rId8"/>
    <p:sldId id="357" r:id="rId9"/>
    <p:sldId id="371" r:id="rId10"/>
    <p:sldId id="340" r:id="rId11"/>
    <p:sldId id="309" r:id="rId12"/>
    <p:sldId id="366" r:id="rId13"/>
    <p:sldId id="369" r:id="rId14"/>
    <p:sldId id="363" r:id="rId15"/>
    <p:sldId id="308" r:id="rId16"/>
    <p:sldId id="364" r:id="rId17"/>
    <p:sldId id="312" r:id="rId18"/>
    <p:sldId id="318" r:id="rId19"/>
    <p:sldId id="319" r:id="rId20"/>
    <p:sldId id="321" r:id="rId21"/>
    <p:sldId id="320" r:id="rId22"/>
    <p:sldId id="322" r:id="rId23"/>
    <p:sldId id="323" r:id="rId24"/>
    <p:sldId id="324" r:id="rId25"/>
    <p:sldId id="325" r:id="rId26"/>
    <p:sldId id="326" r:id="rId27"/>
    <p:sldId id="365" r:id="rId28"/>
    <p:sldId id="361" r:id="rId29"/>
    <p:sldId id="372" r:id="rId30"/>
    <p:sldId id="374" r:id="rId31"/>
    <p:sldId id="360" r:id="rId32"/>
    <p:sldId id="338" r:id="rId33"/>
    <p:sldId id="368" r:id="rId34"/>
    <p:sldId id="370" r:id="rId35"/>
    <p:sldId id="348" r:id="rId36"/>
    <p:sldId id="350" r:id="rId37"/>
    <p:sldId id="349" r:id="rId38"/>
    <p:sldId id="352" r:id="rId39"/>
    <p:sldId id="330" r:id="rId40"/>
    <p:sldId id="342" r:id="rId41"/>
    <p:sldId id="343" r:id="rId42"/>
    <p:sldId id="344" r:id="rId43"/>
    <p:sldId id="359" r:id="rId44"/>
    <p:sldId id="353" r:id="rId45"/>
    <p:sldId id="355" r:id="rId46"/>
    <p:sldId id="356" r:id="rId47"/>
    <p:sldId id="358" r:id="rId48"/>
    <p:sldId id="277" r:id="rId49"/>
  </p:sldIdLst>
  <p:sldSz cx="9144000" cy="6858000" type="screen4x3"/>
  <p:notesSz cx="6858000" cy="9144000"/>
  <p:defaultTextStyle>
    <a:defPPr>
      <a:defRPr lang="lt-L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elda Arbačiauskaitė" initials="IA" lastIdx="103" clrIdx="0">
    <p:extLst>
      <p:ext uri="{19B8F6BF-5375-455C-9EA6-DF929625EA0E}">
        <p15:presenceInfo xmlns:p15="http://schemas.microsoft.com/office/powerpoint/2012/main" userId="S-1-5-21-12604286-831459112-1253772060-22599" providerId="AD"/>
      </p:ext>
    </p:extLst>
  </p:cmAuthor>
  <p:cmAuthor id="2" name="Erika Puzonienė" initials="EP" lastIdx="2" clrIdx="1">
    <p:extLst>
      <p:ext uri="{19B8F6BF-5375-455C-9EA6-DF929625EA0E}">
        <p15:presenceInfo xmlns:p15="http://schemas.microsoft.com/office/powerpoint/2012/main" userId="S-1-5-21-12604286-831459112-1253772060-2092" providerId="AD"/>
      </p:ext>
    </p:extLst>
  </p:cmAuthor>
  <p:cmAuthor id="3" name="Džiuginta Balčiūnienė" initials="DB" lastIdx="9" clrIdx="2">
    <p:extLst>
      <p:ext uri="{19B8F6BF-5375-455C-9EA6-DF929625EA0E}">
        <p15:presenceInfo xmlns:p15="http://schemas.microsoft.com/office/powerpoint/2012/main" userId="S-1-5-21-12604286-831459112-1253772060-20436" providerId="AD"/>
      </p:ext>
    </p:extLst>
  </p:cmAuthor>
  <p:cmAuthor id="4" name="Ingrida Rutkauskienė" initials="IR" lastIdx="8" clrIdx="3">
    <p:extLst>
      <p:ext uri="{19B8F6BF-5375-455C-9EA6-DF929625EA0E}">
        <p15:presenceInfo xmlns:p15="http://schemas.microsoft.com/office/powerpoint/2012/main" userId="S-1-5-21-12604286-831459112-1253772060-40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D3D"/>
    <a:srgbClr val="65BD60"/>
    <a:srgbClr val="FFFFFF"/>
    <a:srgbClr val="0000E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mi.lt/evmi/formos?lang=lt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mi.lt/evmi/formos?lang=l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B0776-B29D-4551-B6AC-C8A4FEC944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4FCB44-E97D-446F-8475-62112A2F9026}">
      <dgm:prSet phldrT="[Tekstas]" custT="1"/>
      <dgm:spPr/>
      <dgm:t>
        <a:bodyPr/>
        <a:lstStyle/>
        <a:p>
          <a:r>
            <a:rPr lang="lt-LT" sz="2800" b="1" dirty="0" smtClean="0">
              <a:solidFill>
                <a:srgbClr val="008D3D"/>
              </a:solidFill>
              <a:latin typeface="Trebuchet MS" panose="020B0603020202020204" pitchFamily="34" charset="0"/>
            </a:rPr>
            <a:t>MPS prašymų pateikimas</a:t>
          </a:r>
          <a:endParaRPr lang="lt-LT" sz="2800" b="1" dirty="0">
            <a:solidFill>
              <a:srgbClr val="008D3D"/>
            </a:solidFill>
            <a:latin typeface="Trebuchet MS" panose="020B0603020202020204" pitchFamily="34" charset="0"/>
          </a:endParaRPr>
        </a:p>
      </dgm:t>
    </dgm:pt>
    <dgm:pt modelId="{CF8CB764-E80A-48F0-85C6-6AE9D38D5868}" type="parTrans" cxnId="{EF4C8B6D-C719-4E0E-839D-3B1A0A347A5B}">
      <dgm:prSet/>
      <dgm:spPr/>
      <dgm:t>
        <a:bodyPr/>
        <a:lstStyle/>
        <a:p>
          <a:endParaRPr lang="lt-LT"/>
        </a:p>
      </dgm:t>
    </dgm:pt>
    <dgm:pt modelId="{19C039DC-14E3-4BA6-A3FD-D01F50731565}" type="sibTrans" cxnId="{EF4C8B6D-C719-4E0E-839D-3B1A0A347A5B}">
      <dgm:prSet/>
      <dgm:spPr/>
      <dgm:t>
        <a:bodyPr/>
        <a:lstStyle/>
        <a:p>
          <a:endParaRPr lang="lt-LT"/>
        </a:p>
      </dgm:t>
    </dgm:pt>
    <dgm:pt modelId="{33066606-56CC-4C35-AB97-D408A331B06A}">
      <dgm:prSet phldrT="[Tekstas]"/>
      <dgm:spPr/>
      <dgm:t>
        <a:bodyPr/>
        <a:lstStyle/>
        <a:p>
          <a:r>
            <a:rPr lang="lt-LT" b="1" dirty="0" smtClean="0"/>
            <a:t>Gyventojas</a:t>
          </a:r>
          <a:endParaRPr lang="lt-LT" b="1" dirty="0"/>
        </a:p>
      </dgm:t>
    </dgm:pt>
    <dgm:pt modelId="{EBA1FA65-A66C-4E3F-A9EF-13D80331652F}" type="parTrans" cxnId="{172E008D-4D72-4717-B75B-E2408B15EB46}">
      <dgm:prSet/>
      <dgm:spPr/>
      <dgm:t>
        <a:bodyPr/>
        <a:lstStyle/>
        <a:p>
          <a:endParaRPr lang="lt-LT"/>
        </a:p>
      </dgm:t>
    </dgm:pt>
    <dgm:pt modelId="{6EFDF482-8FB6-42BF-80D7-35E2716714B9}" type="sibTrans" cxnId="{172E008D-4D72-4717-B75B-E2408B15EB46}">
      <dgm:prSet/>
      <dgm:spPr/>
      <dgm:t>
        <a:bodyPr/>
        <a:lstStyle/>
        <a:p>
          <a:endParaRPr lang="lt-LT"/>
        </a:p>
      </dgm:t>
    </dgm:pt>
    <dgm:pt modelId="{FC7576EC-4A4B-4C4A-BF58-79CD5B90C1A7}">
      <dgm:prSet phldrT="[Tekstas]"/>
      <dgm:spPr/>
      <dgm:t>
        <a:bodyPr/>
        <a:lstStyle/>
        <a:p>
          <a:pPr>
            <a:spcAft>
              <a:spcPts val="0"/>
            </a:spcAft>
          </a:pPr>
          <a:r>
            <a:rPr lang="lt-LT" dirty="0" smtClean="0">
              <a:solidFill>
                <a:schemeClr val="tx1"/>
              </a:solidFill>
              <a:latin typeface="Trebuchet MS" panose="020B0603020202020204" pitchFamily="34" charset="0"/>
            </a:rPr>
            <a:t>Paštu </a:t>
          </a:r>
        </a:p>
        <a:p>
          <a:pPr>
            <a:spcAft>
              <a:spcPts val="0"/>
            </a:spcAft>
          </a:pPr>
          <a:r>
            <a:rPr lang="lt-LT" dirty="0" smtClean="0">
              <a:solidFill>
                <a:schemeClr val="tx1"/>
              </a:solidFill>
              <a:latin typeface="Trebuchet MS" panose="020B0603020202020204" pitchFamily="34" charset="0"/>
            </a:rPr>
            <a:t>(per pašto paslaugų teikėjus)</a:t>
          </a:r>
          <a:endParaRPr lang="lt-LT" dirty="0"/>
        </a:p>
      </dgm:t>
    </dgm:pt>
    <dgm:pt modelId="{A5465939-4A51-4EF8-8150-02BBF013D0DD}" type="parTrans" cxnId="{3313FB87-5310-48D5-B9EA-F92EB08A2009}">
      <dgm:prSet/>
      <dgm:spPr/>
      <dgm:t>
        <a:bodyPr/>
        <a:lstStyle/>
        <a:p>
          <a:endParaRPr lang="lt-LT"/>
        </a:p>
      </dgm:t>
    </dgm:pt>
    <dgm:pt modelId="{2A80B740-324E-4AAC-BDC5-86A83CED5E67}" type="sibTrans" cxnId="{3313FB87-5310-48D5-B9EA-F92EB08A2009}">
      <dgm:prSet/>
      <dgm:spPr/>
      <dgm:t>
        <a:bodyPr/>
        <a:lstStyle/>
        <a:p>
          <a:endParaRPr lang="lt-LT"/>
        </a:p>
      </dgm:t>
    </dgm:pt>
    <dgm:pt modelId="{763E40B9-9AC8-4380-A6DE-A7334855BC0E}">
      <dgm:prSet phldrT="[Tekstas]"/>
      <dgm:spPr/>
      <dgm:t>
        <a:bodyPr/>
        <a:lstStyle/>
        <a:p>
          <a:r>
            <a:rPr lang="lt-LT" b="1" dirty="0" smtClean="0"/>
            <a:t>Įmonė</a:t>
          </a:r>
          <a:endParaRPr lang="lt-LT" b="1" dirty="0"/>
        </a:p>
      </dgm:t>
    </dgm:pt>
    <dgm:pt modelId="{BA02E794-B47E-41F4-9E7C-D5ABC04F2F45}" type="parTrans" cxnId="{0512A561-2480-41D5-B616-84F2A2BDC793}">
      <dgm:prSet/>
      <dgm:spPr/>
      <dgm:t>
        <a:bodyPr/>
        <a:lstStyle/>
        <a:p>
          <a:endParaRPr lang="lt-LT"/>
        </a:p>
      </dgm:t>
    </dgm:pt>
    <dgm:pt modelId="{9894B942-1EB8-4FDB-8F72-ED3FB671A6EE}" type="sibTrans" cxnId="{0512A561-2480-41D5-B616-84F2A2BDC793}">
      <dgm:prSet/>
      <dgm:spPr/>
      <dgm:t>
        <a:bodyPr/>
        <a:lstStyle/>
        <a:p>
          <a:endParaRPr lang="lt-LT"/>
        </a:p>
      </dgm:t>
    </dgm:pt>
    <dgm:pt modelId="{44BA2783-D3C9-4D44-B8A5-6A3FCCD0B5BB}">
      <dgm:prSet phldrT="[Tekstas]"/>
      <dgm:spPr/>
      <dgm:t>
        <a:bodyPr/>
        <a:lstStyle/>
        <a:p>
          <a:r>
            <a:rPr lang="lt-LT" dirty="0" smtClean="0">
              <a:solidFill>
                <a:schemeClr val="tx1"/>
              </a:solidFill>
              <a:latin typeface="Trebuchet MS" panose="020B0603020202020204" pitchFamily="34" charset="0"/>
            </a:rPr>
            <a:t>Mano VMI</a:t>
          </a:r>
          <a:endParaRPr lang="lt-LT" dirty="0"/>
        </a:p>
      </dgm:t>
    </dgm:pt>
    <dgm:pt modelId="{07C693EC-5F59-4C7A-9312-5C759EE39487}" type="parTrans" cxnId="{99DB7DFD-C7B3-4900-AE49-0606BE4486B3}">
      <dgm:prSet/>
      <dgm:spPr/>
      <dgm:t>
        <a:bodyPr/>
        <a:lstStyle/>
        <a:p>
          <a:endParaRPr lang="lt-LT"/>
        </a:p>
      </dgm:t>
    </dgm:pt>
    <dgm:pt modelId="{93668FF2-E9A7-4BE9-B646-315867BF6DBB}" type="sibTrans" cxnId="{99DB7DFD-C7B3-4900-AE49-0606BE4486B3}">
      <dgm:prSet/>
      <dgm:spPr/>
      <dgm:t>
        <a:bodyPr/>
        <a:lstStyle/>
        <a:p>
          <a:endParaRPr lang="lt-LT"/>
        </a:p>
      </dgm:t>
    </dgm:pt>
    <dgm:pt modelId="{718E7B07-401F-4792-9359-33FABB3604B6}">
      <dgm:prSet/>
      <dgm:spPr/>
      <dgm:t>
        <a:bodyPr/>
        <a:lstStyle/>
        <a:p>
          <a:r>
            <a:rPr lang="lt-LT" dirty="0" smtClean="0"/>
            <a:t>Tiesiogiai AVMI</a:t>
          </a:r>
          <a:endParaRPr lang="lt-LT" dirty="0"/>
        </a:p>
      </dgm:t>
    </dgm:pt>
    <dgm:pt modelId="{52E14B36-C33F-48B8-97F5-D54158E08DC6}" type="parTrans" cxnId="{723222E1-0152-4FEE-8039-1C0D2FDD0BD0}">
      <dgm:prSet/>
      <dgm:spPr/>
      <dgm:t>
        <a:bodyPr/>
        <a:lstStyle/>
        <a:p>
          <a:endParaRPr lang="lt-LT"/>
        </a:p>
      </dgm:t>
    </dgm:pt>
    <dgm:pt modelId="{7C7DE6A0-EC3E-47D6-A5E8-1568C19DBB90}" type="sibTrans" cxnId="{723222E1-0152-4FEE-8039-1C0D2FDD0BD0}">
      <dgm:prSet/>
      <dgm:spPr/>
      <dgm:t>
        <a:bodyPr/>
        <a:lstStyle/>
        <a:p>
          <a:endParaRPr lang="lt-LT"/>
        </a:p>
      </dgm:t>
    </dgm:pt>
    <dgm:pt modelId="{B7020B0C-E7A8-4593-ABC1-275CD7C2D03C}">
      <dgm:prSet phldrT="[Tekstas]"/>
      <dgm:spPr/>
      <dgm:t>
        <a:bodyPr/>
        <a:lstStyle/>
        <a:p>
          <a:r>
            <a:rPr lang="lt-LT" dirty="0" smtClean="0"/>
            <a:t>Mano VMI</a:t>
          </a:r>
          <a:endParaRPr lang="lt-LT" dirty="0"/>
        </a:p>
      </dgm:t>
    </dgm:pt>
    <dgm:pt modelId="{21CE6122-5FEE-4D70-994E-93C373DC0993}" type="sibTrans" cxnId="{EE4F9EEE-BBC0-494A-86B2-419535DD78C4}">
      <dgm:prSet/>
      <dgm:spPr/>
      <dgm:t>
        <a:bodyPr/>
        <a:lstStyle/>
        <a:p>
          <a:endParaRPr lang="lt-LT"/>
        </a:p>
      </dgm:t>
    </dgm:pt>
    <dgm:pt modelId="{25285864-5DE2-48D3-8C21-AFD0C52F671F}" type="parTrans" cxnId="{EE4F9EEE-BBC0-494A-86B2-419535DD78C4}">
      <dgm:prSet/>
      <dgm:spPr/>
      <dgm:t>
        <a:bodyPr/>
        <a:lstStyle/>
        <a:p>
          <a:endParaRPr lang="lt-LT"/>
        </a:p>
      </dgm:t>
    </dgm:pt>
    <dgm:pt modelId="{9BA00421-9905-4F8E-BED7-A7CA0249BDDA}" type="pres">
      <dgm:prSet presAssocID="{22BB0776-B29D-4551-B6AC-C8A4FEC944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F868B09A-DFA5-493A-9891-8D9518DCF161}" type="pres">
      <dgm:prSet presAssocID="{924FCB44-E97D-446F-8475-62112A2F9026}" presName="hierRoot1" presStyleCnt="0"/>
      <dgm:spPr/>
    </dgm:pt>
    <dgm:pt modelId="{F2AB147C-E1CA-4F4D-BE8E-83EAF6D852DA}" type="pres">
      <dgm:prSet presAssocID="{924FCB44-E97D-446F-8475-62112A2F9026}" presName="composite" presStyleCnt="0"/>
      <dgm:spPr/>
    </dgm:pt>
    <dgm:pt modelId="{4B9018BC-BCF3-47C7-B11D-CBC029782225}" type="pres">
      <dgm:prSet presAssocID="{924FCB44-E97D-446F-8475-62112A2F9026}" presName="background" presStyleLbl="node0" presStyleIdx="0" presStyleCnt="1"/>
      <dgm:spPr/>
    </dgm:pt>
    <dgm:pt modelId="{F087B879-4F10-4916-8F27-9C93E443D805}" type="pres">
      <dgm:prSet presAssocID="{924FCB44-E97D-446F-8475-62112A2F9026}" presName="text" presStyleLbl="fgAcc0" presStyleIdx="0" presStyleCnt="1" custScaleX="289872" custLinFactNeighborX="13495" custLinFactNeighborY="7148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6029E726-8762-4127-B8B0-9C65BEE38BF2}" type="pres">
      <dgm:prSet presAssocID="{924FCB44-E97D-446F-8475-62112A2F9026}" presName="hierChild2" presStyleCnt="0"/>
      <dgm:spPr/>
    </dgm:pt>
    <dgm:pt modelId="{6D041BF1-3744-4632-A761-03F6CFEC61AD}" type="pres">
      <dgm:prSet presAssocID="{EBA1FA65-A66C-4E3F-A9EF-13D80331652F}" presName="Name10" presStyleLbl="parChTrans1D2" presStyleIdx="0" presStyleCnt="2"/>
      <dgm:spPr/>
      <dgm:t>
        <a:bodyPr/>
        <a:lstStyle/>
        <a:p>
          <a:endParaRPr lang="lt-LT"/>
        </a:p>
      </dgm:t>
    </dgm:pt>
    <dgm:pt modelId="{F2DB1175-D28F-4703-9E8A-BECCC7354479}" type="pres">
      <dgm:prSet presAssocID="{33066606-56CC-4C35-AB97-D408A331B06A}" presName="hierRoot2" presStyleCnt="0"/>
      <dgm:spPr/>
    </dgm:pt>
    <dgm:pt modelId="{5851FAA8-6C08-4C9F-9809-67C7128158D6}" type="pres">
      <dgm:prSet presAssocID="{33066606-56CC-4C35-AB97-D408A331B06A}" presName="composite2" presStyleCnt="0"/>
      <dgm:spPr/>
    </dgm:pt>
    <dgm:pt modelId="{2B1CF947-4E25-48CE-A8A1-17A87504D381}" type="pres">
      <dgm:prSet presAssocID="{33066606-56CC-4C35-AB97-D408A331B06A}" presName="background2" presStyleLbl="node2" presStyleIdx="0" presStyleCnt="2"/>
      <dgm:spPr/>
    </dgm:pt>
    <dgm:pt modelId="{A752A108-0675-4A90-8336-B8B8B3EA0EE9}" type="pres">
      <dgm:prSet presAssocID="{33066606-56CC-4C35-AB97-D408A331B06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8E91E3E0-944B-4446-83E7-7E274CE5CEDA}" type="pres">
      <dgm:prSet presAssocID="{33066606-56CC-4C35-AB97-D408A331B06A}" presName="hierChild3" presStyleCnt="0"/>
      <dgm:spPr/>
    </dgm:pt>
    <dgm:pt modelId="{B7344A69-0C1E-42AE-9942-1A3488A9FDD3}" type="pres">
      <dgm:prSet presAssocID="{25285864-5DE2-48D3-8C21-AFD0C52F671F}" presName="Name17" presStyleLbl="parChTrans1D3" presStyleIdx="0" presStyleCnt="4"/>
      <dgm:spPr/>
      <dgm:t>
        <a:bodyPr/>
        <a:lstStyle/>
        <a:p>
          <a:endParaRPr lang="lt-LT"/>
        </a:p>
      </dgm:t>
    </dgm:pt>
    <dgm:pt modelId="{BFDDCC89-AB43-45EA-886D-D7896B272696}" type="pres">
      <dgm:prSet presAssocID="{B7020B0C-E7A8-4593-ABC1-275CD7C2D03C}" presName="hierRoot3" presStyleCnt="0"/>
      <dgm:spPr/>
    </dgm:pt>
    <dgm:pt modelId="{D3FA777E-8275-4C5C-9C75-A745C927A519}" type="pres">
      <dgm:prSet presAssocID="{B7020B0C-E7A8-4593-ABC1-275CD7C2D03C}" presName="composite3" presStyleCnt="0"/>
      <dgm:spPr/>
    </dgm:pt>
    <dgm:pt modelId="{A06FA829-4D35-423F-A868-FD9E84AC4CEC}" type="pres">
      <dgm:prSet presAssocID="{B7020B0C-E7A8-4593-ABC1-275CD7C2D03C}" presName="background3" presStyleLbl="node3" presStyleIdx="0" presStyleCnt="4"/>
      <dgm:spPr/>
    </dgm:pt>
    <dgm:pt modelId="{300A3921-9C74-4D74-816A-DB616642EBD6}" type="pres">
      <dgm:prSet presAssocID="{B7020B0C-E7A8-4593-ABC1-275CD7C2D03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C6A33890-2D8B-4992-9D85-DC92732A146D}" type="pres">
      <dgm:prSet presAssocID="{B7020B0C-E7A8-4593-ABC1-275CD7C2D03C}" presName="hierChild4" presStyleCnt="0"/>
      <dgm:spPr/>
    </dgm:pt>
    <dgm:pt modelId="{D5D29DFE-CD7A-48FD-B70D-FF7BB42D9640}" type="pres">
      <dgm:prSet presAssocID="{52E14B36-C33F-48B8-97F5-D54158E08DC6}" presName="Name17" presStyleLbl="parChTrans1D3" presStyleIdx="1" presStyleCnt="4"/>
      <dgm:spPr/>
      <dgm:t>
        <a:bodyPr/>
        <a:lstStyle/>
        <a:p>
          <a:endParaRPr lang="lt-LT"/>
        </a:p>
      </dgm:t>
    </dgm:pt>
    <dgm:pt modelId="{F0FF668A-5B54-4DAF-875F-E14C5DDC9C97}" type="pres">
      <dgm:prSet presAssocID="{718E7B07-401F-4792-9359-33FABB3604B6}" presName="hierRoot3" presStyleCnt="0"/>
      <dgm:spPr/>
    </dgm:pt>
    <dgm:pt modelId="{9698BFC4-DD21-4CFB-9A94-9C6230EA8394}" type="pres">
      <dgm:prSet presAssocID="{718E7B07-401F-4792-9359-33FABB3604B6}" presName="composite3" presStyleCnt="0"/>
      <dgm:spPr/>
    </dgm:pt>
    <dgm:pt modelId="{D817CB66-5A3F-417E-B89B-219237618AC6}" type="pres">
      <dgm:prSet presAssocID="{718E7B07-401F-4792-9359-33FABB3604B6}" presName="background3" presStyleLbl="node3" presStyleIdx="1" presStyleCnt="4"/>
      <dgm:spPr/>
    </dgm:pt>
    <dgm:pt modelId="{D9B0EE44-AC6A-4DF5-A29A-7992B4B01ADF}" type="pres">
      <dgm:prSet presAssocID="{718E7B07-401F-4792-9359-33FABB3604B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C19B0FE3-1851-4216-BDEF-FFF58851F8A1}" type="pres">
      <dgm:prSet presAssocID="{718E7B07-401F-4792-9359-33FABB3604B6}" presName="hierChild4" presStyleCnt="0"/>
      <dgm:spPr/>
    </dgm:pt>
    <dgm:pt modelId="{C22365D0-3798-496A-B339-1DFA70280B1A}" type="pres">
      <dgm:prSet presAssocID="{A5465939-4A51-4EF8-8150-02BBF013D0DD}" presName="Name17" presStyleLbl="parChTrans1D3" presStyleIdx="2" presStyleCnt="4"/>
      <dgm:spPr/>
      <dgm:t>
        <a:bodyPr/>
        <a:lstStyle/>
        <a:p>
          <a:endParaRPr lang="lt-LT"/>
        </a:p>
      </dgm:t>
    </dgm:pt>
    <dgm:pt modelId="{1994DB34-AE81-4541-A3DC-6B9E944EAF9B}" type="pres">
      <dgm:prSet presAssocID="{FC7576EC-4A4B-4C4A-BF58-79CD5B90C1A7}" presName="hierRoot3" presStyleCnt="0"/>
      <dgm:spPr/>
    </dgm:pt>
    <dgm:pt modelId="{FC2B047D-DA64-4658-A968-1BF793C4DF67}" type="pres">
      <dgm:prSet presAssocID="{FC7576EC-4A4B-4C4A-BF58-79CD5B90C1A7}" presName="composite3" presStyleCnt="0"/>
      <dgm:spPr/>
    </dgm:pt>
    <dgm:pt modelId="{0533DFFB-A189-4218-9EF1-7283E15676F4}" type="pres">
      <dgm:prSet presAssocID="{FC7576EC-4A4B-4C4A-BF58-79CD5B90C1A7}" presName="background3" presStyleLbl="node3" presStyleIdx="2" presStyleCnt="4"/>
      <dgm:spPr/>
    </dgm:pt>
    <dgm:pt modelId="{5B117830-5186-4CDB-8022-F81757C1C825}" type="pres">
      <dgm:prSet presAssocID="{FC7576EC-4A4B-4C4A-BF58-79CD5B90C1A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AA8D99E1-91BF-4343-AC94-536ECABDD99B}" type="pres">
      <dgm:prSet presAssocID="{FC7576EC-4A4B-4C4A-BF58-79CD5B90C1A7}" presName="hierChild4" presStyleCnt="0"/>
      <dgm:spPr/>
    </dgm:pt>
    <dgm:pt modelId="{859CCCED-99BB-4658-83E9-42E904B6E298}" type="pres">
      <dgm:prSet presAssocID="{BA02E794-B47E-41F4-9E7C-D5ABC04F2F45}" presName="Name10" presStyleLbl="parChTrans1D2" presStyleIdx="1" presStyleCnt="2"/>
      <dgm:spPr/>
      <dgm:t>
        <a:bodyPr/>
        <a:lstStyle/>
        <a:p>
          <a:endParaRPr lang="lt-LT"/>
        </a:p>
      </dgm:t>
    </dgm:pt>
    <dgm:pt modelId="{64D408D1-1A7D-4AD9-8D27-189BB787768A}" type="pres">
      <dgm:prSet presAssocID="{763E40B9-9AC8-4380-A6DE-A7334855BC0E}" presName="hierRoot2" presStyleCnt="0"/>
      <dgm:spPr/>
    </dgm:pt>
    <dgm:pt modelId="{99DC714D-DE42-4417-BAEC-C6F0D5CCA300}" type="pres">
      <dgm:prSet presAssocID="{763E40B9-9AC8-4380-A6DE-A7334855BC0E}" presName="composite2" presStyleCnt="0"/>
      <dgm:spPr/>
    </dgm:pt>
    <dgm:pt modelId="{80132DBF-D052-4D51-9E1D-0F30495E5B53}" type="pres">
      <dgm:prSet presAssocID="{763E40B9-9AC8-4380-A6DE-A7334855BC0E}" presName="background2" presStyleLbl="node2" presStyleIdx="1" presStyleCnt="2"/>
      <dgm:spPr/>
    </dgm:pt>
    <dgm:pt modelId="{907BD1D0-4504-40D6-8201-57CEB81B3DF7}" type="pres">
      <dgm:prSet presAssocID="{763E40B9-9AC8-4380-A6DE-A7334855BC0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60BA9D3B-A248-460C-8B71-558C603ACF6F}" type="pres">
      <dgm:prSet presAssocID="{763E40B9-9AC8-4380-A6DE-A7334855BC0E}" presName="hierChild3" presStyleCnt="0"/>
      <dgm:spPr/>
    </dgm:pt>
    <dgm:pt modelId="{6854FF89-CF6D-41E0-B67F-B42546AE2FB9}" type="pres">
      <dgm:prSet presAssocID="{07C693EC-5F59-4C7A-9312-5C759EE39487}" presName="Name17" presStyleLbl="parChTrans1D3" presStyleIdx="3" presStyleCnt="4"/>
      <dgm:spPr/>
      <dgm:t>
        <a:bodyPr/>
        <a:lstStyle/>
        <a:p>
          <a:endParaRPr lang="lt-LT"/>
        </a:p>
      </dgm:t>
    </dgm:pt>
    <dgm:pt modelId="{E044090F-C68D-4A66-97AA-33EF8C516B2E}" type="pres">
      <dgm:prSet presAssocID="{44BA2783-D3C9-4D44-B8A5-6A3FCCD0B5BB}" presName="hierRoot3" presStyleCnt="0"/>
      <dgm:spPr/>
    </dgm:pt>
    <dgm:pt modelId="{4067B23F-89C6-4231-B77C-27DE10062EC9}" type="pres">
      <dgm:prSet presAssocID="{44BA2783-D3C9-4D44-B8A5-6A3FCCD0B5BB}" presName="composite3" presStyleCnt="0"/>
      <dgm:spPr/>
    </dgm:pt>
    <dgm:pt modelId="{EFD54873-7F4C-483F-91F6-B1720DFFAE2A}" type="pres">
      <dgm:prSet presAssocID="{44BA2783-D3C9-4D44-B8A5-6A3FCCD0B5BB}" presName="background3" presStyleLbl="node3" presStyleIdx="3" presStyleCnt="4"/>
      <dgm:spPr/>
    </dgm:pt>
    <dgm:pt modelId="{4CE03C66-432C-4D87-92A9-BA940E4F2223}" type="pres">
      <dgm:prSet presAssocID="{44BA2783-D3C9-4D44-B8A5-6A3FCCD0B5B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43EEAC82-65BE-4030-952A-4CF32ECF0F2F}" type="pres">
      <dgm:prSet presAssocID="{44BA2783-D3C9-4D44-B8A5-6A3FCCD0B5BB}" presName="hierChild4" presStyleCnt="0"/>
      <dgm:spPr/>
    </dgm:pt>
  </dgm:ptLst>
  <dgm:cxnLst>
    <dgm:cxn modelId="{723222E1-0152-4FEE-8039-1C0D2FDD0BD0}" srcId="{33066606-56CC-4C35-AB97-D408A331B06A}" destId="{718E7B07-401F-4792-9359-33FABB3604B6}" srcOrd="1" destOrd="0" parTransId="{52E14B36-C33F-48B8-97F5-D54158E08DC6}" sibTransId="{7C7DE6A0-EC3E-47D6-A5E8-1568C19DBB90}"/>
    <dgm:cxn modelId="{F0B812EB-96BC-4D47-8400-98C7BCC0E55E}" type="presOf" srcId="{44BA2783-D3C9-4D44-B8A5-6A3FCCD0B5BB}" destId="{4CE03C66-432C-4D87-92A9-BA940E4F2223}" srcOrd="0" destOrd="0" presId="urn:microsoft.com/office/officeart/2005/8/layout/hierarchy1"/>
    <dgm:cxn modelId="{E88A5C4C-FE7A-42D9-B236-BD044E88CE89}" type="presOf" srcId="{924FCB44-E97D-446F-8475-62112A2F9026}" destId="{F087B879-4F10-4916-8F27-9C93E443D805}" srcOrd="0" destOrd="0" presId="urn:microsoft.com/office/officeart/2005/8/layout/hierarchy1"/>
    <dgm:cxn modelId="{E35145F8-EC21-48DA-A72E-4FE45B896024}" type="presOf" srcId="{A5465939-4A51-4EF8-8150-02BBF013D0DD}" destId="{C22365D0-3798-496A-B339-1DFA70280B1A}" srcOrd="0" destOrd="0" presId="urn:microsoft.com/office/officeart/2005/8/layout/hierarchy1"/>
    <dgm:cxn modelId="{0512A561-2480-41D5-B616-84F2A2BDC793}" srcId="{924FCB44-E97D-446F-8475-62112A2F9026}" destId="{763E40B9-9AC8-4380-A6DE-A7334855BC0E}" srcOrd="1" destOrd="0" parTransId="{BA02E794-B47E-41F4-9E7C-D5ABC04F2F45}" sibTransId="{9894B942-1EB8-4FDB-8F72-ED3FB671A6EE}"/>
    <dgm:cxn modelId="{EF4C8B6D-C719-4E0E-839D-3B1A0A347A5B}" srcId="{22BB0776-B29D-4551-B6AC-C8A4FEC9445B}" destId="{924FCB44-E97D-446F-8475-62112A2F9026}" srcOrd="0" destOrd="0" parTransId="{CF8CB764-E80A-48F0-85C6-6AE9D38D5868}" sibTransId="{19C039DC-14E3-4BA6-A3FD-D01F50731565}"/>
    <dgm:cxn modelId="{7FEF4EE0-48A1-4EBF-85A6-ECF182F25991}" type="presOf" srcId="{52E14B36-C33F-48B8-97F5-D54158E08DC6}" destId="{D5D29DFE-CD7A-48FD-B70D-FF7BB42D9640}" srcOrd="0" destOrd="0" presId="urn:microsoft.com/office/officeart/2005/8/layout/hierarchy1"/>
    <dgm:cxn modelId="{84602DDD-7DE3-4586-A2FE-DE62EE6E91E4}" type="presOf" srcId="{718E7B07-401F-4792-9359-33FABB3604B6}" destId="{D9B0EE44-AC6A-4DF5-A29A-7992B4B01ADF}" srcOrd="0" destOrd="0" presId="urn:microsoft.com/office/officeart/2005/8/layout/hierarchy1"/>
    <dgm:cxn modelId="{893CEBFB-D757-458B-86DF-CB8F41B0466F}" type="presOf" srcId="{763E40B9-9AC8-4380-A6DE-A7334855BC0E}" destId="{907BD1D0-4504-40D6-8201-57CEB81B3DF7}" srcOrd="0" destOrd="0" presId="urn:microsoft.com/office/officeart/2005/8/layout/hierarchy1"/>
    <dgm:cxn modelId="{3313FB87-5310-48D5-B9EA-F92EB08A2009}" srcId="{33066606-56CC-4C35-AB97-D408A331B06A}" destId="{FC7576EC-4A4B-4C4A-BF58-79CD5B90C1A7}" srcOrd="2" destOrd="0" parTransId="{A5465939-4A51-4EF8-8150-02BBF013D0DD}" sibTransId="{2A80B740-324E-4AAC-BDC5-86A83CED5E67}"/>
    <dgm:cxn modelId="{99DB7DFD-C7B3-4900-AE49-0606BE4486B3}" srcId="{763E40B9-9AC8-4380-A6DE-A7334855BC0E}" destId="{44BA2783-D3C9-4D44-B8A5-6A3FCCD0B5BB}" srcOrd="0" destOrd="0" parTransId="{07C693EC-5F59-4C7A-9312-5C759EE39487}" sibTransId="{93668FF2-E9A7-4BE9-B646-315867BF6DBB}"/>
    <dgm:cxn modelId="{9DE10CB4-AC6C-48D4-98A0-3CD49C4C99B0}" type="presOf" srcId="{EBA1FA65-A66C-4E3F-A9EF-13D80331652F}" destId="{6D041BF1-3744-4632-A761-03F6CFEC61AD}" srcOrd="0" destOrd="0" presId="urn:microsoft.com/office/officeart/2005/8/layout/hierarchy1"/>
    <dgm:cxn modelId="{8AE5392E-D5C5-4CAA-AE60-EDBFC9B5DE62}" type="presOf" srcId="{25285864-5DE2-48D3-8C21-AFD0C52F671F}" destId="{B7344A69-0C1E-42AE-9942-1A3488A9FDD3}" srcOrd="0" destOrd="0" presId="urn:microsoft.com/office/officeart/2005/8/layout/hierarchy1"/>
    <dgm:cxn modelId="{7E841B34-68A4-4609-9A49-7924084ED4BC}" type="presOf" srcId="{FC7576EC-4A4B-4C4A-BF58-79CD5B90C1A7}" destId="{5B117830-5186-4CDB-8022-F81757C1C825}" srcOrd="0" destOrd="0" presId="urn:microsoft.com/office/officeart/2005/8/layout/hierarchy1"/>
    <dgm:cxn modelId="{BD24B8EA-9659-4185-8FB7-6C65FEEA8DCF}" type="presOf" srcId="{22BB0776-B29D-4551-B6AC-C8A4FEC9445B}" destId="{9BA00421-9905-4F8E-BED7-A7CA0249BDDA}" srcOrd="0" destOrd="0" presId="urn:microsoft.com/office/officeart/2005/8/layout/hierarchy1"/>
    <dgm:cxn modelId="{172E008D-4D72-4717-B75B-E2408B15EB46}" srcId="{924FCB44-E97D-446F-8475-62112A2F9026}" destId="{33066606-56CC-4C35-AB97-D408A331B06A}" srcOrd="0" destOrd="0" parTransId="{EBA1FA65-A66C-4E3F-A9EF-13D80331652F}" sibTransId="{6EFDF482-8FB6-42BF-80D7-35E2716714B9}"/>
    <dgm:cxn modelId="{8097F79E-828B-4986-9407-06E94152F787}" type="presOf" srcId="{BA02E794-B47E-41F4-9E7C-D5ABC04F2F45}" destId="{859CCCED-99BB-4658-83E9-42E904B6E298}" srcOrd="0" destOrd="0" presId="urn:microsoft.com/office/officeart/2005/8/layout/hierarchy1"/>
    <dgm:cxn modelId="{EE4F9EEE-BBC0-494A-86B2-419535DD78C4}" srcId="{33066606-56CC-4C35-AB97-D408A331B06A}" destId="{B7020B0C-E7A8-4593-ABC1-275CD7C2D03C}" srcOrd="0" destOrd="0" parTransId="{25285864-5DE2-48D3-8C21-AFD0C52F671F}" sibTransId="{21CE6122-5FEE-4D70-994E-93C373DC0993}"/>
    <dgm:cxn modelId="{304309EC-CD54-4F3E-AD23-0E18CBF21E3A}" type="presOf" srcId="{B7020B0C-E7A8-4593-ABC1-275CD7C2D03C}" destId="{300A3921-9C74-4D74-816A-DB616642EBD6}" srcOrd="0" destOrd="0" presId="urn:microsoft.com/office/officeart/2005/8/layout/hierarchy1"/>
    <dgm:cxn modelId="{B043541D-F1A8-453B-8B9E-DD9291DD7894}" type="presOf" srcId="{07C693EC-5F59-4C7A-9312-5C759EE39487}" destId="{6854FF89-CF6D-41E0-B67F-B42546AE2FB9}" srcOrd="0" destOrd="0" presId="urn:microsoft.com/office/officeart/2005/8/layout/hierarchy1"/>
    <dgm:cxn modelId="{BA5E11C1-4329-417C-91A6-8FE7ED438B25}" type="presOf" srcId="{33066606-56CC-4C35-AB97-D408A331B06A}" destId="{A752A108-0675-4A90-8336-B8B8B3EA0EE9}" srcOrd="0" destOrd="0" presId="urn:microsoft.com/office/officeart/2005/8/layout/hierarchy1"/>
    <dgm:cxn modelId="{79B6E0CD-517C-47DC-899B-E0B38768482D}" type="presParOf" srcId="{9BA00421-9905-4F8E-BED7-A7CA0249BDDA}" destId="{F868B09A-DFA5-493A-9891-8D9518DCF161}" srcOrd="0" destOrd="0" presId="urn:microsoft.com/office/officeart/2005/8/layout/hierarchy1"/>
    <dgm:cxn modelId="{383B5920-F17E-4861-8519-47B9C606F066}" type="presParOf" srcId="{F868B09A-DFA5-493A-9891-8D9518DCF161}" destId="{F2AB147C-E1CA-4F4D-BE8E-83EAF6D852DA}" srcOrd="0" destOrd="0" presId="urn:microsoft.com/office/officeart/2005/8/layout/hierarchy1"/>
    <dgm:cxn modelId="{6051860D-492C-458D-AE55-57FD98E46014}" type="presParOf" srcId="{F2AB147C-E1CA-4F4D-BE8E-83EAF6D852DA}" destId="{4B9018BC-BCF3-47C7-B11D-CBC029782225}" srcOrd="0" destOrd="0" presId="urn:microsoft.com/office/officeart/2005/8/layout/hierarchy1"/>
    <dgm:cxn modelId="{6619DF6B-25B5-4F92-9A99-8D729D30826D}" type="presParOf" srcId="{F2AB147C-E1CA-4F4D-BE8E-83EAF6D852DA}" destId="{F087B879-4F10-4916-8F27-9C93E443D805}" srcOrd="1" destOrd="0" presId="urn:microsoft.com/office/officeart/2005/8/layout/hierarchy1"/>
    <dgm:cxn modelId="{8AD8450E-E347-489A-AF38-B5DA0E64EFF8}" type="presParOf" srcId="{F868B09A-DFA5-493A-9891-8D9518DCF161}" destId="{6029E726-8762-4127-B8B0-9C65BEE38BF2}" srcOrd="1" destOrd="0" presId="urn:microsoft.com/office/officeart/2005/8/layout/hierarchy1"/>
    <dgm:cxn modelId="{46911E8C-AE0E-494C-B596-6887B04E81D4}" type="presParOf" srcId="{6029E726-8762-4127-B8B0-9C65BEE38BF2}" destId="{6D041BF1-3744-4632-A761-03F6CFEC61AD}" srcOrd="0" destOrd="0" presId="urn:microsoft.com/office/officeart/2005/8/layout/hierarchy1"/>
    <dgm:cxn modelId="{6F33F8FC-DA33-4EEB-A29E-AE554F21A063}" type="presParOf" srcId="{6029E726-8762-4127-B8B0-9C65BEE38BF2}" destId="{F2DB1175-D28F-4703-9E8A-BECCC7354479}" srcOrd="1" destOrd="0" presId="urn:microsoft.com/office/officeart/2005/8/layout/hierarchy1"/>
    <dgm:cxn modelId="{1D8818E9-733F-4D94-80F6-038F3F343D23}" type="presParOf" srcId="{F2DB1175-D28F-4703-9E8A-BECCC7354479}" destId="{5851FAA8-6C08-4C9F-9809-67C7128158D6}" srcOrd="0" destOrd="0" presId="urn:microsoft.com/office/officeart/2005/8/layout/hierarchy1"/>
    <dgm:cxn modelId="{19082009-123C-438E-9A71-01A4AC3C66AD}" type="presParOf" srcId="{5851FAA8-6C08-4C9F-9809-67C7128158D6}" destId="{2B1CF947-4E25-48CE-A8A1-17A87504D381}" srcOrd="0" destOrd="0" presId="urn:microsoft.com/office/officeart/2005/8/layout/hierarchy1"/>
    <dgm:cxn modelId="{950F558B-4393-4E39-9B8D-FA29D52C4F4F}" type="presParOf" srcId="{5851FAA8-6C08-4C9F-9809-67C7128158D6}" destId="{A752A108-0675-4A90-8336-B8B8B3EA0EE9}" srcOrd="1" destOrd="0" presId="urn:microsoft.com/office/officeart/2005/8/layout/hierarchy1"/>
    <dgm:cxn modelId="{3B3FFFC6-46B5-44B5-AAB3-D1E67122C4E5}" type="presParOf" srcId="{F2DB1175-D28F-4703-9E8A-BECCC7354479}" destId="{8E91E3E0-944B-4446-83E7-7E274CE5CEDA}" srcOrd="1" destOrd="0" presId="urn:microsoft.com/office/officeart/2005/8/layout/hierarchy1"/>
    <dgm:cxn modelId="{256DEA7D-75BA-4F3B-BD24-FA6B959C9679}" type="presParOf" srcId="{8E91E3E0-944B-4446-83E7-7E274CE5CEDA}" destId="{B7344A69-0C1E-42AE-9942-1A3488A9FDD3}" srcOrd="0" destOrd="0" presId="urn:microsoft.com/office/officeart/2005/8/layout/hierarchy1"/>
    <dgm:cxn modelId="{23E20AC1-39F4-4F1A-BEFA-D3A1F6BAE5B0}" type="presParOf" srcId="{8E91E3E0-944B-4446-83E7-7E274CE5CEDA}" destId="{BFDDCC89-AB43-45EA-886D-D7896B272696}" srcOrd="1" destOrd="0" presId="urn:microsoft.com/office/officeart/2005/8/layout/hierarchy1"/>
    <dgm:cxn modelId="{5D071957-AA77-4FB4-B144-4463FD1DA3C1}" type="presParOf" srcId="{BFDDCC89-AB43-45EA-886D-D7896B272696}" destId="{D3FA777E-8275-4C5C-9C75-A745C927A519}" srcOrd="0" destOrd="0" presId="urn:microsoft.com/office/officeart/2005/8/layout/hierarchy1"/>
    <dgm:cxn modelId="{1C32BB4A-EDFE-4DFF-9D47-0A24F444D7E8}" type="presParOf" srcId="{D3FA777E-8275-4C5C-9C75-A745C927A519}" destId="{A06FA829-4D35-423F-A868-FD9E84AC4CEC}" srcOrd="0" destOrd="0" presId="urn:microsoft.com/office/officeart/2005/8/layout/hierarchy1"/>
    <dgm:cxn modelId="{7BCB375F-0AD3-4E8F-A0C2-92C2BD7F4DAD}" type="presParOf" srcId="{D3FA777E-8275-4C5C-9C75-A745C927A519}" destId="{300A3921-9C74-4D74-816A-DB616642EBD6}" srcOrd="1" destOrd="0" presId="urn:microsoft.com/office/officeart/2005/8/layout/hierarchy1"/>
    <dgm:cxn modelId="{008CA7E5-5D5E-45CC-9771-0282B60B53ED}" type="presParOf" srcId="{BFDDCC89-AB43-45EA-886D-D7896B272696}" destId="{C6A33890-2D8B-4992-9D85-DC92732A146D}" srcOrd="1" destOrd="0" presId="urn:microsoft.com/office/officeart/2005/8/layout/hierarchy1"/>
    <dgm:cxn modelId="{DBC9D7B8-E91A-4F67-BFBC-8B5C0F343B76}" type="presParOf" srcId="{8E91E3E0-944B-4446-83E7-7E274CE5CEDA}" destId="{D5D29DFE-CD7A-48FD-B70D-FF7BB42D9640}" srcOrd="2" destOrd="0" presId="urn:microsoft.com/office/officeart/2005/8/layout/hierarchy1"/>
    <dgm:cxn modelId="{84EB95FB-6305-4305-8935-13B0ADB9F5E4}" type="presParOf" srcId="{8E91E3E0-944B-4446-83E7-7E274CE5CEDA}" destId="{F0FF668A-5B54-4DAF-875F-E14C5DDC9C97}" srcOrd="3" destOrd="0" presId="urn:microsoft.com/office/officeart/2005/8/layout/hierarchy1"/>
    <dgm:cxn modelId="{B5DEEAEF-8660-457A-83EB-A502A213D2F2}" type="presParOf" srcId="{F0FF668A-5B54-4DAF-875F-E14C5DDC9C97}" destId="{9698BFC4-DD21-4CFB-9A94-9C6230EA8394}" srcOrd="0" destOrd="0" presId="urn:microsoft.com/office/officeart/2005/8/layout/hierarchy1"/>
    <dgm:cxn modelId="{F511A674-BE6D-44D1-BC45-FA162A525A8A}" type="presParOf" srcId="{9698BFC4-DD21-4CFB-9A94-9C6230EA8394}" destId="{D817CB66-5A3F-417E-B89B-219237618AC6}" srcOrd="0" destOrd="0" presId="urn:microsoft.com/office/officeart/2005/8/layout/hierarchy1"/>
    <dgm:cxn modelId="{0DE0B5D6-A665-47C6-8A31-C58F21E25866}" type="presParOf" srcId="{9698BFC4-DD21-4CFB-9A94-9C6230EA8394}" destId="{D9B0EE44-AC6A-4DF5-A29A-7992B4B01ADF}" srcOrd="1" destOrd="0" presId="urn:microsoft.com/office/officeart/2005/8/layout/hierarchy1"/>
    <dgm:cxn modelId="{185F2ECB-E056-4339-9EBB-239FCD2D44D8}" type="presParOf" srcId="{F0FF668A-5B54-4DAF-875F-E14C5DDC9C97}" destId="{C19B0FE3-1851-4216-BDEF-FFF58851F8A1}" srcOrd="1" destOrd="0" presId="urn:microsoft.com/office/officeart/2005/8/layout/hierarchy1"/>
    <dgm:cxn modelId="{14CD764E-321A-4000-A775-F1747733F11F}" type="presParOf" srcId="{8E91E3E0-944B-4446-83E7-7E274CE5CEDA}" destId="{C22365D0-3798-496A-B339-1DFA70280B1A}" srcOrd="4" destOrd="0" presId="urn:microsoft.com/office/officeart/2005/8/layout/hierarchy1"/>
    <dgm:cxn modelId="{8BACBC31-A2E4-4D66-87DD-A6AE9DE572EC}" type="presParOf" srcId="{8E91E3E0-944B-4446-83E7-7E274CE5CEDA}" destId="{1994DB34-AE81-4541-A3DC-6B9E944EAF9B}" srcOrd="5" destOrd="0" presId="urn:microsoft.com/office/officeart/2005/8/layout/hierarchy1"/>
    <dgm:cxn modelId="{B35FA918-9338-487A-87B0-B01CA2149A07}" type="presParOf" srcId="{1994DB34-AE81-4541-A3DC-6B9E944EAF9B}" destId="{FC2B047D-DA64-4658-A968-1BF793C4DF67}" srcOrd="0" destOrd="0" presId="urn:microsoft.com/office/officeart/2005/8/layout/hierarchy1"/>
    <dgm:cxn modelId="{D9D5EE81-BFE0-42F3-8172-7A985B8C6EE7}" type="presParOf" srcId="{FC2B047D-DA64-4658-A968-1BF793C4DF67}" destId="{0533DFFB-A189-4218-9EF1-7283E15676F4}" srcOrd="0" destOrd="0" presId="urn:microsoft.com/office/officeart/2005/8/layout/hierarchy1"/>
    <dgm:cxn modelId="{3849C935-6B70-4F83-BF34-62A326A4F8A2}" type="presParOf" srcId="{FC2B047D-DA64-4658-A968-1BF793C4DF67}" destId="{5B117830-5186-4CDB-8022-F81757C1C825}" srcOrd="1" destOrd="0" presId="urn:microsoft.com/office/officeart/2005/8/layout/hierarchy1"/>
    <dgm:cxn modelId="{AC4F86FB-2649-4AF0-922B-3747EC1872B1}" type="presParOf" srcId="{1994DB34-AE81-4541-A3DC-6B9E944EAF9B}" destId="{AA8D99E1-91BF-4343-AC94-536ECABDD99B}" srcOrd="1" destOrd="0" presId="urn:microsoft.com/office/officeart/2005/8/layout/hierarchy1"/>
    <dgm:cxn modelId="{8801AEBC-517B-425E-9770-FD4C5C846726}" type="presParOf" srcId="{6029E726-8762-4127-B8B0-9C65BEE38BF2}" destId="{859CCCED-99BB-4658-83E9-42E904B6E298}" srcOrd="2" destOrd="0" presId="urn:microsoft.com/office/officeart/2005/8/layout/hierarchy1"/>
    <dgm:cxn modelId="{990ED1ED-74E8-413B-A4B5-D49D6D44D4D2}" type="presParOf" srcId="{6029E726-8762-4127-B8B0-9C65BEE38BF2}" destId="{64D408D1-1A7D-4AD9-8D27-189BB787768A}" srcOrd="3" destOrd="0" presId="urn:microsoft.com/office/officeart/2005/8/layout/hierarchy1"/>
    <dgm:cxn modelId="{E1895931-B65C-4ACE-B80F-8041156FB3C4}" type="presParOf" srcId="{64D408D1-1A7D-4AD9-8D27-189BB787768A}" destId="{99DC714D-DE42-4417-BAEC-C6F0D5CCA300}" srcOrd="0" destOrd="0" presId="urn:microsoft.com/office/officeart/2005/8/layout/hierarchy1"/>
    <dgm:cxn modelId="{E73B3417-14A1-4DF9-9A1C-D0C8D939F230}" type="presParOf" srcId="{99DC714D-DE42-4417-BAEC-C6F0D5CCA300}" destId="{80132DBF-D052-4D51-9E1D-0F30495E5B53}" srcOrd="0" destOrd="0" presId="urn:microsoft.com/office/officeart/2005/8/layout/hierarchy1"/>
    <dgm:cxn modelId="{7098149D-1278-4E70-9A11-1889E56D1591}" type="presParOf" srcId="{99DC714D-DE42-4417-BAEC-C6F0D5CCA300}" destId="{907BD1D0-4504-40D6-8201-57CEB81B3DF7}" srcOrd="1" destOrd="0" presId="urn:microsoft.com/office/officeart/2005/8/layout/hierarchy1"/>
    <dgm:cxn modelId="{8E06230F-91DE-476E-9629-206B32D21096}" type="presParOf" srcId="{64D408D1-1A7D-4AD9-8D27-189BB787768A}" destId="{60BA9D3B-A248-460C-8B71-558C603ACF6F}" srcOrd="1" destOrd="0" presId="urn:microsoft.com/office/officeart/2005/8/layout/hierarchy1"/>
    <dgm:cxn modelId="{173B21CE-B53F-4329-B1A9-54DC1555F9D4}" type="presParOf" srcId="{60BA9D3B-A248-460C-8B71-558C603ACF6F}" destId="{6854FF89-CF6D-41E0-B67F-B42546AE2FB9}" srcOrd="0" destOrd="0" presId="urn:microsoft.com/office/officeart/2005/8/layout/hierarchy1"/>
    <dgm:cxn modelId="{474766A4-36C9-4AB8-A0CC-AA277B8D66AC}" type="presParOf" srcId="{60BA9D3B-A248-460C-8B71-558C603ACF6F}" destId="{E044090F-C68D-4A66-97AA-33EF8C516B2E}" srcOrd="1" destOrd="0" presId="urn:microsoft.com/office/officeart/2005/8/layout/hierarchy1"/>
    <dgm:cxn modelId="{104641AE-1D16-4975-B50D-D98772034E28}" type="presParOf" srcId="{E044090F-C68D-4A66-97AA-33EF8C516B2E}" destId="{4067B23F-89C6-4231-B77C-27DE10062EC9}" srcOrd="0" destOrd="0" presId="urn:microsoft.com/office/officeart/2005/8/layout/hierarchy1"/>
    <dgm:cxn modelId="{73251034-026A-44BC-96C7-DA23AA2A99A1}" type="presParOf" srcId="{4067B23F-89C6-4231-B77C-27DE10062EC9}" destId="{EFD54873-7F4C-483F-91F6-B1720DFFAE2A}" srcOrd="0" destOrd="0" presId="urn:microsoft.com/office/officeart/2005/8/layout/hierarchy1"/>
    <dgm:cxn modelId="{7D027D79-587B-4DC4-B8E3-A4B5D0108136}" type="presParOf" srcId="{4067B23F-89C6-4231-B77C-27DE10062EC9}" destId="{4CE03C66-432C-4D87-92A9-BA940E4F2223}" srcOrd="1" destOrd="0" presId="urn:microsoft.com/office/officeart/2005/8/layout/hierarchy1"/>
    <dgm:cxn modelId="{DE287D7A-D857-41A4-83F5-23923F55C440}" type="presParOf" srcId="{E044090F-C68D-4A66-97AA-33EF8C516B2E}" destId="{43EEAC82-65BE-4030-952A-4CF32ECF0F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E5F4E-32AD-496A-A813-1830B639D8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60C2FDE-1F8B-4383-BC17-6554C10A0117}">
      <dgm:prSet phldrT="[Tekstas]" custT="1"/>
      <dgm:spPr>
        <a:solidFill>
          <a:srgbClr val="008D3D"/>
        </a:solidFill>
      </dgm:spPr>
      <dgm:t>
        <a:bodyPr/>
        <a:lstStyle/>
        <a:p>
          <a:r>
            <a:rPr lang="lt-LT" sz="2800" dirty="0" smtClean="0">
              <a:latin typeface="Trebuchet MS" panose="020B0603020202020204" pitchFamily="34" charset="0"/>
            </a:rPr>
            <a:t>Įmonė pateikia:</a:t>
          </a:r>
          <a:endParaRPr lang="lt-LT" sz="2800" dirty="0">
            <a:latin typeface="Trebuchet MS" panose="020B0603020202020204" pitchFamily="34" charset="0"/>
          </a:endParaRPr>
        </a:p>
      </dgm:t>
    </dgm:pt>
    <dgm:pt modelId="{0491D90C-DB76-4C98-9B7C-AD9886F68289}" type="parTrans" cxnId="{45F728B7-0DC0-4B73-9447-B4A0F0235CDE}">
      <dgm:prSet/>
      <dgm:spPr/>
      <dgm:t>
        <a:bodyPr/>
        <a:lstStyle/>
        <a:p>
          <a:endParaRPr lang="lt-LT"/>
        </a:p>
      </dgm:t>
    </dgm:pt>
    <dgm:pt modelId="{34E8A42F-A86F-4ADC-AB0A-20385488C840}" type="sibTrans" cxnId="{45F728B7-0DC0-4B73-9447-B4A0F0235CDE}">
      <dgm:prSet/>
      <dgm:spPr/>
      <dgm:t>
        <a:bodyPr/>
        <a:lstStyle/>
        <a:p>
          <a:endParaRPr lang="lt-LT"/>
        </a:p>
      </dgm:t>
    </dgm:pt>
    <dgm:pt modelId="{65E97C36-3808-428C-83E1-D742A7387846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laisvos formos paaiškinimą apie realią galimybę atsiskaityti su biudžetu;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125A1037-B26E-43FE-8455-524E7B9D7082}" type="parTrans" cxnId="{D292202D-9EBF-49EF-BA12-6904059769D0}">
      <dgm:prSet/>
      <dgm:spPr/>
      <dgm:t>
        <a:bodyPr/>
        <a:lstStyle/>
        <a:p>
          <a:endParaRPr lang="lt-LT"/>
        </a:p>
      </dgm:t>
    </dgm:pt>
    <dgm:pt modelId="{EB98515D-0202-4113-9789-F1B4EE684CC6}" type="sibTrans" cxnId="{D292202D-9EBF-49EF-BA12-6904059769D0}">
      <dgm:prSet/>
      <dgm:spPr/>
      <dgm:t>
        <a:bodyPr/>
        <a:lstStyle/>
        <a:p>
          <a:endParaRPr lang="lt-LT"/>
        </a:p>
      </dgm:t>
    </dgm:pt>
    <dgm:pt modelId="{606A02CC-CDD9-47DF-BF7B-278C3AEC1D0B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einamųjų metų paskutinio ketvirčio ir paskutinių 1 finansinių metų finansinę atskaitomybę;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77B93948-CA22-4C16-8139-94F5D61E0FC6}" type="parTrans" cxnId="{6C409A14-DDE4-4449-8014-B4E11E77F556}">
      <dgm:prSet/>
      <dgm:spPr/>
      <dgm:t>
        <a:bodyPr/>
        <a:lstStyle/>
        <a:p>
          <a:endParaRPr lang="lt-LT"/>
        </a:p>
      </dgm:t>
    </dgm:pt>
    <dgm:pt modelId="{297AF530-2560-492A-B887-6803F7C65020}" type="sibTrans" cxnId="{6C409A14-DDE4-4449-8014-B4E11E77F556}">
      <dgm:prSet/>
      <dgm:spPr/>
      <dgm:t>
        <a:bodyPr/>
        <a:lstStyle/>
        <a:p>
          <a:endParaRPr lang="lt-LT"/>
        </a:p>
      </dgm:t>
    </dgm:pt>
    <dgm:pt modelId="{0801289D-5E4E-448E-B627-75335D1CE260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informaciją apie įmonės suteiktas paskolas juridiniams ir / ar fiziniams asmenims ir šių paskolų sutarčių kopijas;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9640B1DD-B45F-47F0-B24B-2FFD44FB63F9}" type="parTrans" cxnId="{99A97BB0-1B14-458E-B045-14FD2C97C5C5}">
      <dgm:prSet/>
      <dgm:spPr/>
      <dgm:t>
        <a:bodyPr/>
        <a:lstStyle/>
        <a:p>
          <a:endParaRPr lang="lt-LT"/>
        </a:p>
      </dgm:t>
    </dgm:pt>
    <dgm:pt modelId="{C23A64E0-BE8E-4C81-8397-F44A49296FEE}" type="sibTrans" cxnId="{99A97BB0-1B14-458E-B045-14FD2C97C5C5}">
      <dgm:prSet/>
      <dgm:spPr/>
      <dgm:t>
        <a:bodyPr/>
        <a:lstStyle/>
        <a:p>
          <a:endParaRPr lang="lt-LT"/>
        </a:p>
      </dgm:t>
    </dgm:pt>
    <dgm:pt modelId="{5CAFAD5A-64F4-4141-A9A4-883215C9CF8B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kreditorių ir debitorių sąrašą*;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19C8CF5C-9B62-4301-99EC-BE44A4DA097A}" type="parTrans" cxnId="{37D7284B-0C56-4D22-A9E7-7CAD8F8CBBC9}">
      <dgm:prSet/>
      <dgm:spPr/>
      <dgm:t>
        <a:bodyPr/>
        <a:lstStyle/>
        <a:p>
          <a:endParaRPr lang="lt-LT"/>
        </a:p>
      </dgm:t>
    </dgm:pt>
    <dgm:pt modelId="{FCEDD81B-B9C0-4126-8D34-40FD644EF84A}" type="sibTrans" cxnId="{37D7284B-0C56-4D22-A9E7-7CAD8F8CBBC9}">
      <dgm:prSet/>
      <dgm:spPr/>
      <dgm:t>
        <a:bodyPr/>
        <a:lstStyle/>
        <a:p>
          <a:endParaRPr lang="lt-LT"/>
        </a:p>
      </dgm:t>
    </dgm:pt>
    <dgm:pt modelId="{8712482D-64E0-4B26-8246-3AC70AB93C0E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turimų sutarčių su kredito įstaigomis, juridiniais bei fiziniais asmenimis dėl gautų kreditų kopijas;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967C5276-CB36-46BD-A96E-72CA212AAEFD}" type="parTrans" cxnId="{EC357C23-C9BB-4F81-8FA9-B1EEA28DEE5F}">
      <dgm:prSet/>
      <dgm:spPr/>
      <dgm:t>
        <a:bodyPr/>
        <a:lstStyle/>
        <a:p>
          <a:endParaRPr lang="lt-LT"/>
        </a:p>
      </dgm:t>
    </dgm:pt>
    <dgm:pt modelId="{642D533E-8517-48C4-9B95-2F1C881BD37B}" type="sibTrans" cxnId="{EC357C23-C9BB-4F81-8FA9-B1EEA28DEE5F}">
      <dgm:prSet/>
      <dgm:spPr/>
      <dgm:t>
        <a:bodyPr/>
        <a:lstStyle/>
        <a:p>
          <a:endParaRPr lang="lt-LT"/>
        </a:p>
      </dgm:t>
    </dgm:pt>
    <dgm:pt modelId="{2F5C3A23-E926-4D1C-B6FC-11EEAB53BB71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banko sąskaitų išrašus, kasos knygos, avansinių apyskaitų kopijas nuo mokestinės nepriemokos susidarymo, bet ne ilgiau kaip už 3 mėn.;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16FD2B58-A29A-459D-90B4-C30CD25D5990}" type="parTrans" cxnId="{5CFEEBF3-5D6F-45D0-9A45-6CCD81FCB01F}">
      <dgm:prSet/>
      <dgm:spPr/>
      <dgm:t>
        <a:bodyPr/>
        <a:lstStyle/>
        <a:p>
          <a:endParaRPr lang="lt-LT"/>
        </a:p>
      </dgm:t>
    </dgm:pt>
    <dgm:pt modelId="{E12F9DEE-D943-4905-8524-6FD41AB81E08}" type="sibTrans" cxnId="{5CFEEBF3-5D6F-45D0-9A45-6CCD81FCB01F}">
      <dgm:prSet/>
      <dgm:spPr/>
      <dgm:t>
        <a:bodyPr/>
        <a:lstStyle/>
        <a:p>
          <a:endParaRPr lang="lt-LT"/>
        </a:p>
      </dgm:t>
    </dgm:pt>
    <dgm:pt modelId="{523E7763-F44F-4B8E-ABDC-957AD769A76C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ir kt.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7D63F764-0B2A-4D7A-B77D-B15D11F7AB4A}" type="parTrans" cxnId="{AB34ECBC-6C43-4761-9F74-F15BCD900E6D}">
      <dgm:prSet/>
      <dgm:spPr/>
      <dgm:t>
        <a:bodyPr/>
        <a:lstStyle/>
        <a:p>
          <a:endParaRPr lang="lt-LT"/>
        </a:p>
      </dgm:t>
    </dgm:pt>
    <dgm:pt modelId="{E9E477CE-B80C-4FBD-A286-794998E125DB}" type="sibTrans" cxnId="{AB34ECBC-6C43-4761-9F74-F15BCD900E6D}">
      <dgm:prSet/>
      <dgm:spPr/>
      <dgm:t>
        <a:bodyPr/>
        <a:lstStyle/>
        <a:p>
          <a:endParaRPr lang="lt-LT"/>
        </a:p>
      </dgm:t>
    </dgm:pt>
    <dgm:pt modelId="{D200CDBC-3507-4627-AE6E-C400478D891F}" type="pres">
      <dgm:prSet presAssocID="{D5CE5F4E-32AD-496A-A813-1830B639D8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8E5CBBD-5073-4360-9DE4-867C07794374}" type="pres">
      <dgm:prSet presAssocID="{660C2FDE-1F8B-4383-BC17-6554C10A0117}" presName="parentText" presStyleLbl="node1" presStyleIdx="0" presStyleCnt="1" custScaleY="167865" custLinFactNeighborX="138" custLinFactNeighborY="-436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A911165-3843-4E11-B265-7B63C9BD45E0}" type="pres">
      <dgm:prSet presAssocID="{660C2FDE-1F8B-4383-BC17-6554C10A011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3083E06-43CB-4588-B208-CD5BD457B366}" type="presOf" srcId="{D5CE5F4E-32AD-496A-A813-1830B639D8C1}" destId="{D200CDBC-3507-4627-AE6E-C400478D891F}" srcOrd="0" destOrd="0" presId="urn:microsoft.com/office/officeart/2005/8/layout/vList2"/>
    <dgm:cxn modelId="{99A97BB0-1B14-458E-B045-14FD2C97C5C5}" srcId="{660C2FDE-1F8B-4383-BC17-6554C10A0117}" destId="{0801289D-5E4E-448E-B627-75335D1CE260}" srcOrd="4" destOrd="0" parTransId="{9640B1DD-B45F-47F0-B24B-2FFD44FB63F9}" sibTransId="{C23A64E0-BE8E-4C81-8397-F44A49296FEE}"/>
    <dgm:cxn modelId="{EC357C23-C9BB-4F81-8FA9-B1EEA28DEE5F}" srcId="{660C2FDE-1F8B-4383-BC17-6554C10A0117}" destId="{8712482D-64E0-4B26-8246-3AC70AB93C0E}" srcOrd="3" destOrd="0" parTransId="{967C5276-CB36-46BD-A96E-72CA212AAEFD}" sibTransId="{642D533E-8517-48C4-9B95-2F1C881BD37B}"/>
    <dgm:cxn modelId="{5CFEEBF3-5D6F-45D0-9A45-6CCD81FCB01F}" srcId="{660C2FDE-1F8B-4383-BC17-6554C10A0117}" destId="{2F5C3A23-E926-4D1C-B6FC-11EEAB53BB71}" srcOrd="5" destOrd="0" parTransId="{16FD2B58-A29A-459D-90B4-C30CD25D5990}" sibTransId="{E12F9DEE-D943-4905-8524-6FD41AB81E08}"/>
    <dgm:cxn modelId="{57323FEA-4ED3-44F1-B934-0B7049EBCEC6}" type="presOf" srcId="{523E7763-F44F-4B8E-ABDC-957AD769A76C}" destId="{5A911165-3843-4E11-B265-7B63C9BD45E0}" srcOrd="0" destOrd="6" presId="urn:microsoft.com/office/officeart/2005/8/layout/vList2"/>
    <dgm:cxn modelId="{8AA42FAA-A223-4094-8C70-E8C052EAD672}" type="presOf" srcId="{5CAFAD5A-64F4-4141-A9A4-883215C9CF8B}" destId="{5A911165-3843-4E11-B265-7B63C9BD45E0}" srcOrd="0" destOrd="2" presId="urn:microsoft.com/office/officeart/2005/8/layout/vList2"/>
    <dgm:cxn modelId="{5C53DD80-2077-4295-8CB7-7FC417AF6B11}" type="presOf" srcId="{660C2FDE-1F8B-4383-BC17-6554C10A0117}" destId="{38E5CBBD-5073-4360-9DE4-867C07794374}" srcOrd="0" destOrd="0" presId="urn:microsoft.com/office/officeart/2005/8/layout/vList2"/>
    <dgm:cxn modelId="{51712FD4-D28A-4A77-B65C-E9C496A98293}" type="presOf" srcId="{0801289D-5E4E-448E-B627-75335D1CE260}" destId="{5A911165-3843-4E11-B265-7B63C9BD45E0}" srcOrd="0" destOrd="4" presId="urn:microsoft.com/office/officeart/2005/8/layout/vList2"/>
    <dgm:cxn modelId="{AB34ECBC-6C43-4761-9F74-F15BCD900E6D}" srcId="{660C2FDE-1F8B-4383-BC17-6554C10A0117}" destId="{523E7763-F44F-4B8E-ABDC-957AD769A76C}" srcOrd="6" destOrd="0" parTransId="{7D63F764-0B2A-4D7A-B77D-B15D11F7AB4A}" sibTransId="{E9E477CE-B80C-4FBD-A286-794998E125DB}"/>
    <dgm:cxn modelId="{A8BEFB96-2F81-4357-AFEA-F6DD5ABA9812}" type="presOf" srcId="{65E97C36-3808-428C-83E1-D742A7387846}" destId="{5A911165-3843-4E11-B265-7B63C9BD45E0}" srcOrd="0" destOrd="0" presId="urn:microsoft.com/office/officeart/2005/8/layout/vList2"/>
    <dgm:cxn modelId="{CCBBE5EE-D351-4BC7-A8F7-24D0138E51FF}" type="presOf" srcId="{8712482D-64E0-4B26-8246-3AC70AB93C0E}" destId="{5A911165-3843-4E11-B265-7B63C9BD45E0}" srcOrd="0" destOrd="3" presId="urn:microsoft.com/office/officeart/2005/8/layout/vList2"/>
    <dgm:cxn modelId="{D292202D-9EBF-49EF-BA12-6904059769D0}" srcId="{660C2FDE-1F8B-4383-BC17-6554C10A0117}" destId="{65E97C36-3808-428C-83E1-D742A7387846}" srcOrd="0" destOrd="0" parTransId="{125A1037-B26E-43FE-8455-524E7B9D7082}" sibTransId="{EB98515D-0202-4113-9789-F1B4EE684CC6}"/>
    <dgm:cxn modelId="{6C409A14-DDE4-4449-8014-B4E11E77F556}" srcId="{660C2FDE-1F8B-4383-BC17-6554C10A0117}" destId="{606A02CC-CDD9-47DF-BF7B-278C3AEC1D0B}" srcOrd="1" destOrd="0" parTransId="{77B93948-CA22-4C16-8139-94F5D61E0FC6}" sibTransId="{297AF530-2560-492A-B887-6803F7C65020}"/>
    <dgm:cxn modelId="{06B9F02E-B620-4120-961E-498855B98BF8}" type="presOf" srcId="{606A02CC-CDD9-47DF-BF7B-278C3AEC1D0B}" destId="{5A911165-3843-4E11-B265-7B63C9BD45E0}" srcOrd="0" destOrd="1" presId="urn:microsoft.com/office/officeart/2005/8/layout/vList2"/>
    <dgm:cxn modelId="{45F728B7-0DC0-4B73-9447-B4A0F0235CDE}" srcId="{D5CE5F4E-32AD-496A-A813-1830B639D8C1}" destId="{660C2FDE-1F8B-4383-BC17-6554C10A0117}" srcOrd="0" destOrd="0" parTransId="{0491D90C-DB76-4C98-9B7C-AD9886F68289}" sibTransId="{34E8A42F-A86F-4ADC-AB0A-20385488C840}"/>
    <dgm:cxn modelId="{C7EB7A5C-72B3-471F-B89A-C021088961C7}" type="presOf" srcId="{2F5C3A23-E926-4D1C-B6FC-11EEAB53BB71}" destId="{5A911165-3843-4E11-B265-7B63C9BD45E0}" srcOrd="0" destOrd="5" presId="urn:microsoft.com/office/officeart/2005/8/layout/vList2"/>
    <dgm:cxn modelId="{37D7284B-0C56-4D22-A9E7-7CAD8F8CBBC9}" srcId="{660C2FDE-1F8B-4383-BC17-6554C10A0117}" destId="{5CAFAD5A-64F4-4141-A9A4-883215C9CF8B}" srcOrd="2" destOrd="0" parTransId="{19C8CF5C-9B62-4301-99EC-BE44A4DA097A}" sibTransId="{FCEDD81B-B9C0-4126-8D34-40FD644EF84A}"/>
    <dgm:cxn modelId="{0747DDE2-1530-4A6B-8D6D-9A704922C3B3}" type="presParOf" srcId="{D200CDBC-3507-4627-AE6E-C400478D891F}" destId="{38E5CBBD-5073-4360-9DE4-867C07794374}" srcOrd="0" destOrd="0" presId="urn:microsoft.com/office/officeart/2005/8/layout/vList2"/>
    <dgm:cxn modelId="{3FE0DB04-62CE-4F32-92C7-253FB9BB02F6}" type="presParOf" srcId="{D200CDBC-3507-4627-AE6E-C400478D891F}" destId="{5A911165-3843-4E11-B265-7B63C9BD45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2A625-0399-4207-8839-CF4FF0100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EA61EFF-BB20-4E3A-9ED2-EDC795449F53}">
      <dgm:prSet phldrT="[Tekstas]" custT="1"/>
      <dgm:spPr>
        <a:solidFill>
          <a:srgbClr val="008D3D"/>
        </a:solidFill>
      </dgm:spPr>
      <dgm:t>
        <a:bodyPr/>
        <a:lstStyle/>
        <a:p>
          <a:r>
            <a:rPr lang="lt-LT" sz="2800" dirty="0" smtClean="0">
              <a:latin typeface="Trebuchet MS" panose="020B0603020202020204" pitchFamily="34" charset="0"/>
            </a:rPr>
            <a:t>Gyventojas, vykdantis individualią veiklą ar ūkininkas – pateikia:</a:t>
          </a:r>
          <a:endParaRPr lang="lt-LT" sz="2800" dirty="0">
            <a:latin typeface="Trebuchet MS" panose="020B0603020202020204" pitchFamily="34" charset="0"/>
          </a:endParaRPr>
        </a:p>
      </dgm:t>
    </dgm:pt>
    <dgm:pt modelId="{A50B234E-3216-4C57-AA74-07C41AF7FE01}" type="parTrans" cxnId="{E84E6BFD-B6AB-41CC-953A-0ABCC2FB42AB}">
      <dgm:prSet/>
      <dgm:spPr/>
      <dgm:t>
        <a:bodyPr/>
        <a:lstStyle/>
        <a:p>
          <a:endParaRPr lang="lt-LT"/>
        </a:p>
      </dgm:t>
    </dgm:pt>
    <dgm:pt modelId="{FA7652E8-5766-458E-B71D-5CE4AE7E54DD}" type="sibTrans" cxnId="{E84E6BFD-B6AB-41CC-953A-0ABCC2FB42AB}">
      <dgm:prSet/>
      <dgm:spPr/>
      <dgm:t>
        <a:bodyPr/>
        <a:lstStyle/>
        <a:p>
          <a:endParaRPr lang="lt-LT"/>
        </a:p>
      </dgm:t>
    </dgm:pt>
    <dgm:pt modelId="{90AE927C-A3A0-47F4-9487-56D77A3DC7D1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užpildytą Fizinių asmenų anketą (</a:t>
          </a:r>
          <a:r>
            <a:rPr lang="lt-LT" sz="2000" dirty="0" smtClean="0">
              <a:latin typeface="Trebuchet MS" panose="020B0603020202020204" pitchFamily="34" charset="0"/>
              <a:hlinkClick xmlns:r="http://schemas.openxmlformats.org/officeDocument/2006/relationships" r:id="rId1"/>
            </a:rPr>
            <a:t>forma FR0283</a:t>
          </a:r>
          <a:r>
            <a:rPr lang="lt-LT" sz="2000" dirty="0" smtClean="0">
              <a:latin typeface="Trebuchet MS" panose="020B0603020202020204" pitchFamily="34" charset="0"/>
            </a:rPr>
            <a:t>), kurios duomenys apie pinigines lėšas, esančias banko įstaigose, turi būti patvirtinti atitinkamais dokumentais;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7B0CDF8F-BCF5-4872-AC44-F632BF62D448}" type="parTrans" cxnId="{9083A835-DF7D-4C02-98DD-324F9E42CF7F}">
      <dgm:prSet/>
      <dgm:spPr/>
      <dgm:t>
        <a:bodyPr/>
        <a:lstStyle/>
        <a:p>
          <a:endParaRPr lang="lt-LT"/>
        </a:p>
      </dgm:t>
    </dgm:pt>
    <dgm:pt modelId="{A90F4C66-CCEA-4C66-B843-E714ED14963F}" type="sibTrans" cxnId="{9083A835-DF7D-4C02-98DD-324F9E42CF7F}">
      <dgm:prSet/>
      <dgm:spPr/>
      <dgm:t>
        <a:bodyPr/>
        <a:lstStyle/>
        <a:p>
          <a:endParaRPr lang="lt-LT"/>
        </a:p>
      </dgm:t>
    </dgm:pt>
    <dgm:pt modelId="{A5A06128-49C9-4338-B8C6-163CBBE9C618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dokumentus, kurie įrodo, kad yra realių galimybių atsiskaityti su biudžetu;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ADDF18D9-EA33-4A25-A00F-8B83B8648E88}" type="parTrans" cxnId="{AAA44994-9C9C-4FE9-9C88-693EAEF8DC43}">
      <dgm:prSet/>
      <dgm:spPr/>
      <dgm:t>
        <a:bodyPr/>
        <a:lstStyle/>
        <a:p>
          <a:endParaRPr lang="lt-LT"/>
        </a:p>
      </dgm:t>
    </dgm:pt>
    <dgm:pt modelId="{5AD8E411-D0EF-425A-8B81-C5481CCF2559}" type="sibTrans" cxnId="{AAA44994-9C9C-4FE9-9C88-693EAEF8DC43}">
      <dgm:prSet/>
      <dgm:spPr/>
      <dgm:t>
        <a:bodyPr/>
        <a:lstStyle/>
        <a:p>
          <a:endParaRPr lang="lt-LT"/>
        </a:p>
      </dgm:t>
    </dgm:pt>
    <dgm:pt modelId="{CC992E41-F28A-4629-9ACA-275C65B4D3A7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duomenis apie pajamas, išlaidas per paskutinius 3 mėnesius*;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640DE23B-7ACB-46C7-A227-1249F73EF86A}" type="parTrans" cxnId="{DE687B52-10B2-4BC7-BD9D-F345D3626EA0}">
      <dgm:prSet/>
      <dgm:spPr/>
      <dgm:t>
        <a:bodyPr/>
        <a:lstStyle/>
        <a:p>
          <a:endParaRPr lang="lt-LT"/>
        </a:p>
      </dgm:t>
    </dgm:pt>
    <dgm:pt modelId="{03F8BE95-DF6B-42F8-A450-8901E7497DDA}" type="sibTrans" cxnId="{DE687B52-10B2-4BC7-BD9D-F345D3626EA0}">
      <dgm:prSet/>
      <dgm:spPr/>
      <dgm:t>
        <a:bodyPr/>
        <a:lstStyle/>
        <a:p>
          <a:endParaRPr lang="lt-LT"/>
        </a:p>
      </dgm:t>
    </dgm:pt>
    <dgm:pt modelId="{F94BC4B8-DAB9-4498-B36B-59ACAB6537CA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kreditorių ir debitorių sąrašą*;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55CE54C3-043B-4A62-90F5-CF6C45CED6C2}" type="parTrans" cxnId="{A06E746B-99CF-41EB-9FE7-0B08FFFFE699}">
      <dgm:prSet/>
      <dgm:spPr/>
      <dgm:t>
        <a:bodyPr/>
        <a:lstStyle/>
        <a:p>
          <a:endParaRPr lang="lt-LT"/>
        </a:p>
      </dgm:t>
    </dgm:pt>
    <dgm:pt modelId="{9D926A36-3E6C-41E9-B598-86760C263F67}" type="sibTrans" cxnId="{A06E746B-99CF-41EB-9FE7-0B08FFFFE699}">
      <dgm:prSet/>
      <dgm:spPr/>
      <dgm:t>
        <a:bodyPr/>
        <a:lstStyle/>
        <a:p>
          <a:endParaRPr lang="lt-LT"/>
        </a:p>
      </dgm:t>
    </dgm:pt>
    <dgm:pt modelId="{BCAFC263-D326-480D-84F5-E49E3D57DD53}">
      <dgm:prSet phldrT="[Tekstas]" custT="1"/>
      <dgm:spPr>
        <a:solidFill>
          <a:schemeClr val="bg2"/>
        </a:solidFill>
      </dgm:spPr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banko sąskaitų išrašus, kasos knygos (jei ji vedama) kopijas nuo mokestinės nepriemokos susidarymo dienos, bet ne ilgesnį, kaip 3 mėnesių laikotarpį.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E3418EC9-D00F-4611-91EB-D6E4DE1EE31F}" type="sibTrans" cxnId="{CF339467-9916-4BE8-8BC8-8D1676B0BA10}">
      <dgm:prSet/>
      <dgm:spPr/>
      <dgm:t>
        <a:bodyPr/>
        <a:lstStyle/>
        <a:p>
          <a:endParaRPr lang="lt-LT"/>
        </a:p>
      </dgm:t>
    </dgm:pt>
    <dgm:pt modelId="{C34864A1-8DF1-464D-B1B1-4C6B0C7F46CA}" type="parTrans" cxnId="{CF339467-9916-4BE8-8BC8-8D1676B0BA10}">
      <dgm:prSet/>
      <dgm:spPr/>
      <dgm:t>
        <a:bodyPr/>
        <a:lstStyle/>
        <a:p>
          <a:endParaRPr lang="lt-LT"/>
        </a:p>
      </dgm:t>
    </dgm:pt>
    <dgm:pt modelId="{AFC1C4DF-AE75-47E5-95A7-5E17BF65D806}" type="pres">
      <dgm:prSet presAssocID="{CB72A625-0399-4207-8839-CF4FF0100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69864B30-4E3B-4C03-A695-D03807A7A7DF}" type="pres">
      <dgm:prSet presAssocID="{CEA61EFF-BB20-4E3A-9ED2-EDC795449F53}" presName="parentText" presStyleLbl="node1" presStyleIdx="0" presStyleCnt="1" custScaleX="100000" custScaleY="75392" custLinFactNeighborY="-746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B8807CA-B0D3-49D1-A1DA-8917A5A66551}" type="pres">
      <dgm:prSet presAssocID="{CEA61EFF-BB20-4E3A-9ED2-EDC795449F53}" presName="childText" presStyleLbl="revTx" presStyleIdx="0" presStyleCnt="1" custScaleX="100000" custScaleY="117656" custLinFactNeighborY="-1754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E84E6BFD-B6AB-41CC-953A-0ABCC2FB42AB}" srcId="{CB72A625-0399-4207-8839-CF4FF0100B7A}" destId="{CEA61EFF-BB20-4E3A-9ED2-EDC795449F53}" srcOrd="0" destOrd="0" parTransId="{A50B234E-3216-4C57-AA74-07C41AF7FE01}" sibTransId="{FA7652E8-5766-458E-B71D-5CE4AE7E54DD}"/>
    <dgm:cxn modelId="{7F639595-1529-49C3-93B0-3DB45003D9C0}" type="presOf" srcId="{F94BC4B8-DAB9-4498-B36B-59ACAB6537CA}" destId="{2B8807CA-B0D3-49D1-A1DA-8917A5A66551}" srcOrd="0" destOrd="3" presId="urn:microsoft.com/office/officeart/2005/8/layout/vList2"/>
    <dgm:cxn modelId="{5C663102-D61A-477A-8910-81F937175A7C}" type="presOf" srcId="{CB72A625-0399-4207-8839-CF4FF0100B7A}" destId="{AFC1C4DF-AE75-47E5-95A7-5E17BF65D806}" srcOrd="0" destOrd="0" presId="urn:microsoft.com/office/officeart/2005/8/layout/vList2"/>
    <dgm:cxn modelId="{F5D578C5-F2B3-435A-A167-043F74DF0EA9}" type="presOf" srcId="{CC992E41-F28A-4629-9ACA-275C65B4D3A7}" destId="{2B8807CA-B0D3-49D1-A1DA-8917A5A66551}" srcOrd="0" destOrd="2" presId="urn:microsoft.com/office/officeart/2005/8/layout/vList2"/>
    <dgm:cxn modelId="{B9F0319E-E824-45BC-A641-F10F5C934F7B}" type="presOf" srcId="{BCAFC263-D326-480D-84F5-E49E3D57DD53}" destId="{2B8807CA-B0D3-49D1-A1DA-8917A5A66551}" srcOrd="0" destOrd="4" presId="urn:microsoft.com/office/officeart/2005/8/layout/vList2"/>
    <dgm:cxn modelId="{C360FC41-942C-47A6-89B4-9646813F074B}" type="presOf" srcId="{A5A06128-49C9-4338-B8C6-163CBBE9C618}" destId="{2B8807CA-B0D3-49D1-A1DA-8917A5A66551}" srcOrd="0" destOrd="1" presId="urn:microsoft.com/office/officeart/2005/8/layout/vList2"/>
    <dgm:cxn modelId="{DE687B52-10B2-4BC7-BD9D-F345D3626EA0}" srcId="{CEA61EFF-BB20-4E3A-9ED2-EDC795449F53}" destId="{CC992E41-F28A-4629-9ACA-275C65B4D3A7}" srcOrd="2" destOrd="0" parTransId="{640DE23B-7ACB-46C7-A227-1249F73EF86A}" sibTransId="{03F8BE95-DF6B-42F8-A450-8901E7497DDA}"/>
    <dgm:cxn modelId="{A06E746B-99CF-41EB-9FE7-0B08FFFFE699}" srcId="{CEA61EFF-BB20-4E3A-9ED2-EDC795449F53}" destId="{F94BC4B8-DAB9-4498-B36B-59ACAB6537CA}" srcOrd="3" destOrd="0" parTransId="{55CE54C3-043B-4A62-90F5-CF6C45CED6C2}" sibTransId="{9D926A36-3E6C-41E9-B598-86760C263F67}"/>
    <dgm:cxn modelId="{AAA44994-9C9C-4FE9-9C88-693EAEF8DC43}" srcId="{CEA61EFF-BB20-4E3A-9ED2-EDC795449F53}" destId="{A5A06128-49C9-4338-B8C6-163CBBE9C618}" srcOrd="1" destOrd="0" parTransId="{ADDF18D9-EA33-4A25-A00F-8B83B8648E88}" sibTransId="{5AD8E411-D0EF-425A-8B81-C5481CCF2559}"/>
    <dgm:cxn modelId="{63013366-FE10-485F-B368-893DCBD32179}" type="presOf" srcId="{CEA61EFF-BB20-4E3A-9ED2-EDC795449F53}" destId="{69864B30-4E3B-4C03-A695-D03807A7A7DF}" srcOrd="0" destOrd="0" presId="urn:microsoft.com/office/officeart/2005/8/layout/vList2"/>
    <dgm:cxn modelId="{ED5B5BEF-3131-4E00-B709-BC34AA1965FD}" type="presOf" srcId="{90AE927C-A3A0-47F4-9487-56D77A3DC7D1}" destId="{2B8807CA-B0D3-49D1-A1DA-8917A5A66551}" srcOrd="0" destOrd="0" presId="urn:microsoft.com/office/officeart/2005/8/layout/vList2"/>
    <dgm:cxn modelId="{CF339467-9916-4BE8-8BC8-8D1676B0BA10}" srcId="{CEA61EFF-BB20-4E3A-9ED2-EDC795449F53}" destId="{BCAFC263-D326-480D-84F5-E49E3D57DD53}" srcOrd="4" destOrd="0" parTransId="{C34864A1-8DF1-464D-B1B1-4C6B0C7F46CA}" sibTransId="{E3418EC9-D00F-4611-91EB-D6E4DE1EE31F}"/>
    <dgm:cxn modelId="{9083A835-DF7D-4C02-98DD-324F9E42CF7F}" srcId="{CEA61EFF-BB20-4E3A-9ED2-EDC795449F53}" destId="{90AE927C-A3A0-47F4-9487-56D77A3DC7D1}" srcOrd="0" destOrd="0" parTransId="{7B0CDF8F-BCF5-4872-AC44-F632BF62D448}" sibTransId="{A90F4C66-CCEA-4C66-B843-E714ED14963F}"/>
    <dgm:cxn modelId="{1D4448F6-EBEB-47F6-BCA5-7DA64FCDF1AF}" type="presParOf" srcId="{AFC1C4DF-AE75-47E5-95A7-5E17BF65D806}" destId="{69864B30-4E3B-4C03-A695-D03807A7A7DF}" srcOrd="0" destOrd="0" presId="urn:microsoft.com/office/officeart/2005/8/layout/vList2"/>
    <dgm:cxn modelId="{E42A748F-8F00-4607-ACE5-0E17AA481AEC}" type="presParOf" srcId="{AFC1C4DF-AE75-47E5-95A7-5E17BF65D806}" destId="{2B8807CA-B0D3-49D1-A1DA-8917A5A66551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EEE61-700C-4D83-A9A6-1C94A5EB7C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2841B570-7062-48F3-92B8-2BAEB2362B1F}">
      <dgm:prSet phldrT="[Tekstas]" custT="1"/>
      <dgm:spPr/>
      <dgm:t>
        <a:bodyPr/>
        <a:lstStyle/>
        <a:p>
          <a:r>
            <a:rPr lang="lt-LT" sz="2800" b="1" dirty="0" smtClean="0">
              <a:solidFill>
                <a:srgbClr val="008D3D"/>
              </a:solidFill>
              <a:latin typeface="Trebuchet MS" panose="020B0603020202020204" pitchFamily="34" charset="0"/>
            </a:rPr>
            <a:t>Atidėjimo ir išdėstymo laikotarpis</a:t>
          </a:r>
          <a:endParaRPr lang="lt-LT" sz="2800" b="1" dirty="0">
            <a:solidFill>
              <a:srgbClr val="008D3D"/>
            </a:solidFill>
            <a:latin typeface="Trebuchet MS" panose="020B0603020202020204" pitchFamily="34" charset="0"/>
          </a:endParaRPr>
        </a:p>
      </dgm:t>
    </dgm:pt>
    <dgm:pt modelId="{9200B47E-6BC4-4603-B264-909951B4BC6D}" type="parTrans" cxnId="{2BCE4669-0029-4CB8-8412-D3BB14080EAC}">
      <dgm:prSet/>
      <dgm:spPr/>
      <dgm:t>
        <a:bodyPr/>
        <a:lstStyle/>
        <a:p>
          <a:endParaRPr lang="lt-LT"/>
        </a:p>
      </dgm:t>
    </dgm:pt>
    <dgm:pt modelId="{BAD7BCB8-0237-4EC7-84A2-20A6613B63FD}" type="sibTrans" cxnId="{2BCE4669-0029-4CB8-8412-D3BB14080EAC}">
      <dgm:prSet/>
      <dgm:spPr/>
      <dgm:t>
        <a:bodyPr/>
        <a:lstStyle/>
        <a:p>
          <a:endParaRPr lang="lt-LT"/>
        </a:p>
      </dgm:t>
    </dgm:pt>
    <dgm:pt modelId="{D4AA7EE7-0374-4201-849E-8E03874F8C07}">
      <dgm:prSet phldrT="[Tekstas]" custT="1"/>
      <dgm:spPr/>
      <dgm:t>
        <a:bodyPr/>
        <a:lstStyle/>
        <a:p>
          <a:r>
            <a:rPr lang="lt-LT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Išdėstymo laikotarpis</a:t>
          </a:r>
          <a:endParaRPr lang="lt-LT" sz="2000" b="0" dirty="0">
            <a:solidFill>
              <a:schemeClr val="tx1"/>
            </a:solidFill>
          </a:endParaRPr>
        </a:p>
      </dgm:t>
    </dgm:pt>
    <dgm:pt modelId="{259CBAE8-DA89-4530-A85A-85D3FB4B3621}" type="parTrans" cxnId="{0BF07EB2-CFCC-4A8B-B273-5B3F7F1EC5E4}">
      <dgm:prSet/>
      <dgm:spPr/>
      <dgm:t>
        <a:bodyPr/>
        <a:lstStyle/>
        <a:p>
          <a:endParaRPr lang="lt-LT"/>
        </a:p>
      </dgm:t>
    </dgm:pt>
    <dgm:pt modelId="{CE735E2F-89FF-4B70-9083-61EA361470B8}" type="sibTrans" cxnId="{0BF07EB2-CFCC-4A8B-B273-5B3F7F1EC5E4}">
      <dgm:prSet/>
      <dgm:spPr/>
      <dgm:t>
        <a:bodyPr/>
        <a:lstStyle/>
        <a:p>
          <a:endParaRPr lang="lt-LT"/>
        </a:p>
      </dgm:t>
    </dgm:pt>
    <dgm:pt modelId="{1A13DBA3-96BC-4A7D-B9B2-3EFE713F87AF}">
      <dgm:prSet phldrT="[Tekstas]" custT="1"/>
      <dgm:spPr/>
      <dgm:t>
        <a:bodyPr/>
        <a:lstStyle/>
        <a:p>
          <a:r>
            <a:rPr lang="lt-LT" sz="15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Mokestinių nepriemokų </a:t>
          </a:r>
          <a:r>
            <a:rPr lang="lt-LT" sz="1500" b="1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išdėstymo terminas yra 5 metai.</a:t>
          </a:r>
          <a:endParaRPr lang="lt-LT" sz="1500" strike="sngStrike" dirty="0"/>
        </a:p>
      </dgm:t>
    </dgm:pt>
    <dgm:pt modelId="{721AF85E-C309-4A8A-8DD9-6B25B9A69A6C}" type="parTrans" cxnId="{C77BB425-0810-4D22-9F16-E4D34C19C2DD}">
      <dgm:prSet/>
      <dgm:spPr/>
      <dgm:t>
        <a:bodyPr/>
        <a:lstStyle/>
        <a:p>
          <a:endParaRPr lang="lt-LT"/>
        </a:p>
      </dgm:t>
    </dgm:pt>
    <dgm:pt modelId="{DACD6760-61BE-43BB-A9AD-A223961E5009}" type="sibTrans" cxnId="{C77BB425-0810-4D22-9F16-E4D34C19C2DD}">
      <dgm:prSet/>
      <dgm:spPr/>
      <dgm:t>
        <a:bodyPr/>
        <a:lstStyle/>
        <a:p>
          <a:endParaRPr lang="lt-LT"/>
        </a:p>
      </dgm:t>
    </dgm:pt>
    <dgm:pt modelId="{DA0E8CAD-9FAE-4CA8-906B-2C44BB59E913}">
      <dgm:prSet phldrT="[Tekstas]" custT="1"/>
      <dgm:spPr/>
      <dgm:t>
        <a:bodyPr/>
        <a:lstStyle/>
        <a:p>
          <a:r>
            <a:rPr lang="lt-LT" sz="15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Įmokų mokėjimą galima prašyti atidėti</a:t>
          </a:r>
          <a:r>
            <a:rPr lang="lt-LT" sz="1500" b="1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iki vienerių metų.</a:t>
          </a:r>
          <a:endParaRPr lang="lt-LT" sz="1500" dirty="0"/>
        </a:p>
      </dgm:t>
    </dgm:pt>
    <dgm:pt modelId="{5FBA7156-1438-4340-93EF-C16E8062CF24}" type="parTrans" cxnId="{5A6C6132-2DF5-4E24-A077-32967B48DEF8}">
      <dgm:prSet/>
      <dgm:spPr/>
      <dgm:t>
        <a:bodyPr/>
        <a:lstStyle/>
        <a:p>
          <a:endParaRPr lang="lt-LT"/>
        </a:p>
      </dgm:t>
    </dgm:pt>
    <dgm:pt modelId="{3A2E14E3-BAE5-40FF-9A60-47A03E0BB355}" type="sibTrans" cxnId="{5A6C6132-2DF5-4E24-A077-32967B48DEF8}">
      <dgm:prSet/>
      <dgm:spPr/>
      <dgm:t>
        <a:bodyPr/>
        <a:lstStyle/>
        <a:p>
          <a:endParaRPr lang="lt-LT"/>
        </a:p>
      </dgm:t>
    </dgm:pt>
    <dgm:pt modelId="{B92FB63A-591A-4D47-935F-5C7B7BF65A49}">
      <dgm:prSet phldrT="[Tekstas]" custT="1"/>
      <dgm:spPr/>
      <dgm:t>
        <a:bodyPr/>
        <a:lstStyle/>
        <a:p>
          <a:r>
            <a:rPr lang="lt-LT" sz="2000" dirty="0" smtClean="0">
              <a:latin typeface="Trebuchet MS" panose="020B0603020202020204" pitchFamily="34" charset="0"/>
            </a:rPr>
            <a:t>Atidėjimo laikotarpis</a:t>
          </a:r>
          <a:endParaRPr lang="lt-LT" sz="2000" dirty="0">
            <a:latin typeface="Trebuchet MS" panose="020B0603020202020204" pitchFamily="34" charset="0"/>
          </a:endParaRPr>
        </a:p>
      </dgm:t>
    </dgm:pt>
    <dgm:pt modelId="{7E7C2591-9294-4CD6-96A3-9C1CD2D402E7}" type="sibTrans" cxnId="{2DB6BC26-EE60-4307-A5DD-FB13A636D109}">
      <dgm:prSet/>
      <dgm:spPr/>
      <dgm:t>
        <a:bodyPr/>
        <a:lstStyle/>
        <a:p>
          <a:endParaRPr lang="lt-LT"/>
        </a:p>
      </dgm:t>
    </dgm:pt>
    <dgm:pt modelId="{54D7D9B7-681F-4458-BAA6-7D6C89F499D2}" type="parTrans" cxnId="{2DB6BC26-EE60-4307-A5DD-FB13A636D109}">
      <dgm:prSet/>
      <dgm:spPr/>
      <dgm:t>
        <a:bodyPr/>
        <a:lstStyle/>
        <a:p>
          <a:endParaRPr lang="lt-LT"/>
        </a:p>
      </dgm:t>
    </dgm:pt>
    <dgm:pt modelId="{D2CC74F2-6F61-484D-BB56-430C54C435C3}">
      <dgm:prSet custT="1"/>
      <dgm:spPr/>
      <dgm:t>
        <a:bodyPr/>
        <a:lstStyle/>
        <a:p>
          <a:r>
            <a:rPr lang="lt-LT" sz="15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Baudos už administracinį nusižengimą mokėjimas gali būti išdėstytas </a:t>
          </a:r>
          <a:r>
            <a:rPr lang="lt-LT" sz="1500" b="1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 ilgesniam kaip dvejų metų laikotarpiui.</a:t>
          </a:r>
          <a:endParaRPr lang="lt-LT" sz="1500" dirty="0">
            <a:latin typeface="Trebuchet MS" panose="020B0603020202020204" pitchFamily="34" charset="0"/>
            <a:ea typeface="Times New Roman" panose="02020603050405020304" pitchFamily="18" charset="0"/>
          </a:endParaRPr>
        </a:p>
      </dgm:t>
    </dgm:pt>
    <dgm:pt modelId="{82DA1922-182A-4C57-AE4A-EBFCB9A8BCBE}" type="sibTrans" cxnId="{50BD1B1F-B2FC-4694-AA06-1F155F066D23}">
      <dgm:prSet/>
      <dgm:spPr/>
      <dgm:t>
        <a:bodyPr/>
        <a:lstStyle/>
        <a:p>
          <a:endParaRPr lang="lt-LT"/>
        </a:p>
      </dgm:t>
    </dgm:pt>
    <dgm:pt modelId="{DD5ED703-28DE-4960-8428-282421495272}" type="parTrans" cxnId="{50BD1B1F-B2FC-4694-AA06-1F155F066D23}">
      <dgm:prSet/>
      <dgm:spPr/>
      <dgm:t>
        <a:bodyPr/>
        <a:lstStyle/>
        <a:p>
          <a:endParaRPr lang="lt-LT"/>
        </a:p>
      </dgm:t>
    </dgm:pt>
    <dgm:pt modelId="{2BD022D9-600C-436B-BAA8-71FE0CC801E5}" type="pres">
      <dgm:prSet presAssocID="{261EEE61-700C-4D83-A9A6-1C94A5EB7C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893BB79E-25E4-437C-9785-D9CD1E5200DF}" type="pres">
      <dgm:prSet presAssocID="{2841B570-7062-48F3-92B8-2BAEB2362B1F}" presName="hierRoot1" presStyleCnt="0"/>
      <dgm:spPr/>
    </dgm:pt>
    <dgm:pt modelId="{06B862A3-1D14-4CB4-9102-271581C2375C}" type="pres">
      <dgm:prSet presAssocID="{2841B570-7062-48F3-92B8-2BAEB2362B1F}" presName="composite" presStyleCnt="0"/>
      <dgm:spPr/>
    </dgm:pt>
    <dgm:pt modelId="{BDF4203B-97D1-4587-BCF6-3F26559ED5E3}" type="pres">
      <dgm:prSet presAssocID="{2841B570-7062-48F3-92B8-2BAEB2362B1F}" presName="background" presStyleLbl="node0" presStyleIdx="0" presStyleCnt="1"/>
      <dgm:spPr/>
    </dgm:pt>
    <dgm:pt modelId="{7F0B2A1F-1C01-4268-8E28-B6D91E0FFE01}" type="pres">
      <dgm:prSet presAssocID="{2841B570-7062-48F3-92B8-2BAEB2362B1F}" presName="text" presStyleLbl="fgAcc0" presStyleIdx="0" presStyleCnt="1" custScaleX="199622" custScaleY="49475" custLinFactNeighborX="2867" custLinFactNeighborY="-26235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E214468-5490-408D-A4D8-963CBDC21834}" type="pres">
      <dgm:prSet presAssocID="{2841B570-7062-48F3-92B8-2BAEB2362B1F}" presName="hierChild2" presStyleCnt="0"/>
      <dgm:spPr/>
    </dgm:pt>
    <dgm:pt modelId="{4AB5DBA2-425F-4A06-A57E-7EB2CA958081}" type="pres">
      <dgm:prSet presAssocID="{259CBAE8-DA89-4530-A85A-85D3FB4B3621}" presName="Name10" presStyleLbl="parChTrans1D2" presStyleIdx="0" presStyleCnt="2"/>
      <dgm:spPr/>
      <dgm:t>
        <a:bodyPr/>
        <a:lstStyle/>
        <a:p>
          <a:endParaRPr lang="lt-LT"/>
        </a:p>
      </dgm:t>
    </dgm:pt>
    <dgm:pt modelId="{C9501B4C-C648-4C37-8758-286205A96C98}" type="pres">
      <dgm:prSet presAssocID="{D4AA7EE7-0374-4201-849E-8E03874F8C07}" presName="hierRoot2" presStyleCnt="0"/>
      <dgm:spPr/>
    </dgm:pt>
    <dgm:pt modelId="{226B0EE6-46BF-48A5-BC3D-E485B114C589}" type="pres">
      <dgm:prSet presAssocID="{D4AA7EE7-0374-4201-849E-8E03874F8C07}" presName="composite2" presStyleCnt="0"/>
      <dgm:spPr/>
    </dgm:pt>
    <dgm:pt modelId="{AFE1B583-647C-4FB5-8A69-B080F0E17C96}" type="pres">
      <dgm:prSet presAssocID="{D4AA7EE7-0374-4201-849E-8E03874F8C07}" presName="background2" presStyleLbl="node2" presStyleIdx="0" presStyleCnt="2"/>
      <dgm:spPr/>
    </dgm:pt>
    <dgm:pt modelId="{AF1DFE6C-B5E4-4BCD-B944-1BADB1F11BAD}" type="pres">
      <dgm:prSet presAssocID="{D4AA7EE7-0374-4201-849E-8E03874F8C07}" presName="text2" presStyleLbl="fgAcc2" presStyleIdx="0" presStyleCnt="2" custScaleX="115764" custLinFactNeighborX="-15125" custLinFactNeighborY="-21479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1C4664AB-756D-4D53-AD1D-654DA929A3A7}" type="pres">
      <dgm:prSet presAssocID="{D4AA7EE7-0374-4201-849E-8E03874F8C07}" presName="hierChild3" presStyleCnt="0"/>
      <dgm:spPr/>
    </dgm:pt>
    <dgm:pt modelId="{7D4B5229-3DAD-4B47-8C3C-71457285043E}" type="pres">
      <dgm:prSet presAssocID="{721AF85E-C309-4A8A-8DD9-6B25B9A69A6C}" presName="Name17" presStyleLbl="parChTrans1D3" presStyleIdx="0" presStyleCnt="3"/>
      <dgm:spPr/>
      <dgm:t>
        <a:bodyPr/>
        <a:lstStyle/>
        <a:p>
          <a:endParaRPr lang="lt-LT"/>
        </a:p>
      </dgm:t>
    </dgm:pt>
    <dgm:pt modelId="{23FAC895-CE3D-46B0-8340-1E7C6A5DBC51}" type="pres">
      <dgm:prSet presAssocID="{1A13DBA3-96BC-4A7D-B9B2-3EFE713F87AF}" presName="hierRoot3" presStyleCnt="0"/>
      <dgm:spPr/>
    </dgm:pt>
    <dgm:pt modelId="{8C19B836-BF59-4E1B-BB0F-E635A2F7EE8C}" type="pres">
      <dgm:prSet presAssocID="{1A13DBA3-96BC-4A7D-B9B2-3EFE713F87AF}" presName="composite3" presStyleCnt="0"/>
      <dgm:spPr/>
    </dgm:pt>
    <dgm:pt modelId="{A94A87B4-9FFB-4F3A-97DE-9013BC6ABE89}" type="pres">
      <dgm:prSet presAssocID="{1A13DBA3-96BC-4A7D-B9B2-3EFE713F87AF}" presName="background3" presStyleLbl="node3" presStyleIdx="0" presStyleCnt="3"/>
      <dgm:spPr/>
    </dgm:pt>
    <dgm:pt modelId="{42FFF78F-EAC2-49B3-ABB6-07A30F902CB2}" type="pres">
      <dgm:prSet presAssocID="{1A13DBA3-96BC-4A7D-B9B2-3EFE713F87AF}" presName="text3" presStyleLbl="fgAcc3" presStyleIdx="0" presStyleCnt="3" custScaleX="93623" custScaleY="143278" custLinFactNeighborX="-4510" custLinFactNeighborY="-19010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15F1EE47-9031-4406-B355-D2F0CE01CBD4}" type="pres">
      <dgm:prSet presAssocID="{1A13DBA3-96BC-4A7D-B9B2-3EFE713F87AF}" presName="hierChild4" presStyleCnt="0"/>
      <dgm:spPr/>
    </dgm:pt>
    <dgm:pt modelId="{39E36C38-5468-4959-9308-4D4189FE21C0}" type="pres">
      <dgm:prSet presAssocID="{DD5ED703-28DE-4960-8428-282421495272}" presName="Name17" presStyleLbl="parChTrans1D3" presStyleIdx="1" presStyleCnt="3"/>
      <dgm:spPr/>
      <dgm:t>
        <a:bodyPr/>
        <a:lstStyle/>
        <a:p>
          <a:endParaRPr lang="lt-LT"/>
        </a:p>
      </dgm:t>
    </dgm:pt>
    <dgm:pt modelId="{FC03775C-CFCC-418A-AAE3-616CC6A522DF}" type="pres">
      <dgm:prSet presAssocID="{D2CC74F2-6F61-484D-BB56-430C54C435C3}" presName="hierRoot3" presStyleCnt="0"/>
      <dgm:spPr/>
    </dgm:pt>
    <dgm:pt modelId="{33D7202F-24B1-4F29-ABFC-F58EF25E75AF}" type="pres">
      <dgm:prSet presAssocID="{D2CC74F2-6F61-484D-BB56-430C54C435C3}" presName="composite3" presStyleCnt="0"/>
      <dgm:spPr/>
    </dgm:pt>
    <dgm:pt modelId="{6EFE8D4F-E40D-4BCD-B400-606995AD6E9E}" type="pres">
      <dgm:prSet presAssocID="{D2CC74F2-6F61-484D-BB56-430C54C435C3}" presName="background3" presStyleLbl="node3" presStyleIdx="1" presStyleCnt="3"/>
      <dgm:spPr/>
    </dgm:pt>
    <dgm:pt modelId="{50C35358-5109-4039-B269-50FDE806C40A}" type="pres">
      <dgm:prSet presAssocID="{D2CC74F2-6F61-484D-BB56-430C54C435C3}" presName="text3" presStyleLbl="fgAcc3" presStyleIdx="1" presStyleCnt="3" custScaleX="93878" custScaleY="125423" custLinFactNeighborX="5679" custLinFactNeighborY="-12919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4F7781E-2D62-45A9-89EB-B9F7A00D45AE}" type="pres">
      <dgm:prSet presAssocID="{D2CC74F2-6F61-484D-BB56-430C54C435C3}" presName="hierChild4" presStyleCnt="0"/>
      <dgm:spPr/>
    </dgm:pt>
    <dgm:pt modelId="{0ABE69FC-96DB-4BA7-AA7A-C4D50D2305E5}" type="pres">
      <dgm:prSet presAssocID="{54D7D9B7-681F-4458-BAA6-7D6C89F499D2}" presName="Name10" presStyleLbl="parChTrans1D2" presStyleIdx="1" presStyleCnt="2"/>
      <dgm:spPr/>
      <dgm:t>
        <a:bodyPr/>
        <a:lstStyle/>
        <a:p>
          <a:endParaRPr lang="lt-LT"/>
        </a:p>
      </dgm:t>
    </dgm:pt>
    <dgm:pt modelId="{7BCA9655-E0EC-468A-8474-5698006F3A23}" type="pres">
      <dgm:prSet presAssocID="{B92FB63A-591A-4D47-935F-5C7B7BF65A49}" presName="hierRoot2" presStyleCnt="0"/>
      <dgm:spPr/>
    </dgm:pt>
    <dgm:pt modelId="{E3CA6550-4063-403A-81B8-0E00B2EBD18F}" type="pres">
      <dgm:prSet presAssocID="{B92FB63A-591A-4D47-935F-5C7B7BF65A49}" presName="composite2" presStyleCnt="0"/>
      <dgm:spPr/>
    </dgm:pt>
    <dgm:pt modelId="{B935AE2B-D259-4C95-A028-939DBEB5337B}" type="pres">
      <dgm:prSet presAssocID="{B92FB63A-591A-4D47-935F-5C7B7BF65A49}" presName="background2" presStyleLbl="node2" presStyleIdx="1" presStyleCnt="2"/>
      <dgm:spPr/>
    </dgm:pt>
    <dgm:pt modelId="{583AC1C2-7A60-4674-8411-986B85C0C053}" type="pres">
      <dgm:prSet presAssocID="{B92FB63A-591A-4D47-935F-5C7B7BF65A49}" presName="text2" presStyleLbl="fgAcc2" presStyleIdx="1" presStyleCnt="2" custLinFactNeighborX="-15688" custLinFactNeighborY="-15238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75C78AAE-E043-4471-AC2E-526BB37C80CE}" type="pres">
      <dgm:prSet presAssocID="{B92FB63A-591A-4D47-935F-5C7B7BF65A49}" presName="hierChild3" presStyleCnt="0"/>
      <dgm:spPr/>
    </dgm:pt>
    <dgm:pt modelId="{9F927808-171C-49A3-B21A-A5B0C9736001}" type="pres">
      <dgm:prSet presAssocID="{5FBA7156-1438-4340-93EF-C16E8062CF24}" presName="Name17" presStyleLbl="parChTrans1D3" presStyleIdx="2" presStyleCnt="3"/>
      <dgm:spPr/>
      <dgm:t>
        <a:bodyPr/>
        <a:lstStyle/>
        <a:p>
          <a:endParaRPr lang="lt-LT"/>
        </a:p>
      </dgm:t>
    </dgm:pt>
    <dgm:pt modelId="{065BAAA8-3DEC-44C1-AE6B-CB01EE0405C2}" type="pres">
      <dgm:prSet presAssocID="{DA0E8CAD-9FAE-4CA8-906B-2C44BB59E913}" presName="hierRoot3" presStyleCnt="0"/>
      <dgm:spPr/>
    </dgm:pt>
    <dgm:pt modelId="{D05CD69F-C78F-49E7-846A-B578741CC9B9}" type="pres">
      <dgm:prSet presAssocID="{DA0E8CAD-9FAE-4CA8-906B-2C44BB59E913}" presName="composite3" presStyleCnt="0"/>
      <dgm:spPr/>
    </dgm:pt>
    <dgm:pt modelId="{E956DCF8-590A-494C-8A51-FC88CC17031B}" type="pres">
      <dgm:prSet presAssocID="{DA0E8CAD-9FAE-4CA8-906B-2C44BB59E913}" presName="background3" presStyleLbl="node3" presStyleIdx="2" presStyleCnt="3"/>
      <dgm:spPr/>
    </dgm:pt>
    <dgm:pt modelId="{4BC654F6-C902-45B0-821C-1AA495D82675}" type="pres">
      <dgm:prSet presAssocID="{DA0E8CAD-9FAE-4CA8-906B-2C44BB59E91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7CED8348-4E9C-4840-B783-3E7FF2A5FDC0}" type="pres">
      <dgm:prSet presAssocID="{DA0E8CAD-9FAE-4CA8-906B-2C44BB59E913}" presName="hierChild4" presStyleCnt="0"/>
      <dgm:spPr/>
    </dgm:pt>
  </dgm:ptLst>
  <dgm:cxnLst>
    <dgm:cxn modelId="{D12C8809-C3C5-42C0-AEC1-E04441FB4A8B}" type="presOf" srcId="{2841B570-7062-48F3-92B8-2BAEB2362B1F}" destId="{7F0B2A1F-1C01-4268-8E28-B6D91E0FFE01}" srcOrd="0" destOrd="0" presId="urn:microsoft.com/office/officeart/2005/8/layout/hierarchy1"/>
    <dgm:cxn modelId="{6DE57907-4CB7-4340-A9BA-15440BCB07F9}" type="presOf" srcId="{D2CC74F2-6F61-484D-BB56-430C54C435C3}" destId="{50C35358-5109-4039-B269-50FDE806C40A}" srcOrd="0" destOrd="0" presId="urn:microsoft.com/office/officeart/2005/8/layout/hierarchy1"/>
    <dgm:cxn modelId="{50BD1B1F-B2FC-4694-AA06-1F155F066D23}" srcId="{D4AA7EE7-0374-4201-849E-8E03874F8C07}" destId="{D2CC74F2-6F61-484D-BB56-430C54C435C3}" srcOrd="1" destOrd="0" parTransId="{DD5ED703-28DE-4960-8428-282421495272}" sibTransId="{82DA1922-182A-4C57-AE4A-EBFCB9A8BCBE}"/>
    <dgm:cxn modelId="{594DA05E-C201-4862-803E-3618E11CC4E5}" type="presOf" srcId="{DD5ED703-28DE-4960-8428-282421495272}" destId="{39E36C38-5468-4959-9308-4D4189FE21C0}" srcOrd="0" destOrd="0" presId="urn:microsoft.com/office/officeart/2005/8/layout/hierarchy1"/>
    <dgm:cxn modelId="{1162A489-DC7D-41CF-9FE4-AB922934BDF8}" type="presOf" srcId="{DA0E8CAD-9FAE-4CA8-906B-2C44BB59E913}" destId="{4BC654F6-C902-45B0-821C-1AA495D82675}" srcOrd="0" destOrd="0" presId="urn:microsoft.com/office/officeart/2005/8/layout/hierarchy1"/>
    <dgm:cxn modelId="{C77BB425-0810-4D22-9F16-E4D34C19C2DD}" srcId="{D4AA7EE7-0374-4201-849E-8E03874F8C07}" destId="{1A13DBA3-96BC-4A7D-B9B2-3EFE713F87AF}" srcOrd="0" destOrd="0" parTransId="{721AF85E-C309-4A8A-8DD9-6B25B9A69A6C}" sibTransId="{DACD6760-61BE-43BB-A9AD-A223961E5009}"/>
    <dgm:cxn modelId="{1B92B9E8-5E29-4222-8E26-DC936D12AC1D}" type="presOf" srcId="{261EEE61-700C-4D83-A9A6-1C94A5EB7C96}" destId="{2BD022D9-600C-436B-BAA8-71FE0CC801E5}" srcOrd="0" destOrd="0" presId="urn:microsoft.com/office/officeart/2005/8/layout/hierarchy1"/>
    <dgm:cxn modelId="{5A6C6132-2DF5-4E24-A077-32967B48DEF8}" srcId="{B92FB63A-591A-4D47-935F-5C7B7BF65A49}" destId="{DA0E8CAD-9FAE-4CA8-906B-2C44BB59E913}" srcOrd="0" destOrd="0" parTransId="{5FBA7156-1438-4340-93EF-C16E8062CF24}" sibTransId="{3A2E14E3-BAE5-40FF-9A60-47A03E0BB355}"/>
    <dgm:cxn modelId="{BDD14951-F72D-4B38-81AB-2010B9CA4DC5}" type="presOf" srcId="{259CBAE8-DA89-4530-A85A-85D3FB4B3621}" destId="{4AB5DBA2-425F-4A06-A57E-7EB2CA958081}" srcOrd="0" destOrd="0" presId="urn:microsoft.com/office/officeart/2005/8/layout/hierarchy1"/>
    <dgm:cxn modelId="{F6D93AA7-A840-4B00-8148-AB3BF2E33AAE}" type="presOf" srcId="{54D7D9B7-681F-4458-BAA6-7D6C89F499D2}" destId="{0ABE69FC-96DB-4BA7-AA7A-C4D50D2305E5}" srcOrd="0" destOrd="0" presId="urn:microsoft.com/office/officeart/2005/8/layout/hierarchy1"/>
    <dgm:cxn modelId="{5DE2A747-1FCD-45D9-B551-497E89D62192}" type="presOf" srcId="{B92FB63A-591A-4D47-935F-5C7B7BF65A49}" destId="{583AC1C2-7A60-4674-8411-986B85C0C053}" srcOrd="0" destOrd="0" presId="urn:microsoft.com/office/officeart/2005/8/layout/hierarchy1"/>
    <dgm:cxn modelId="{2BCE4669-0029-4CB8-8412-D3BB14080EAC}" srcId="{261EEE61-700C-4D83-A9A6-1C94A5EB7C96}" destId="{2841B570-7062-48F3-92B8-2BAEB2362B1F}" srcOrd="0" destOrd="0" parTransId="{9200B47E-6BC4-4603-B264-909951B4BC6D}" sibTransId="{BAD7BCB8-0237-4EC7-84A2-20A6613B63FD}"/>
    <dgm:cxn modelId="{2F1B1715-8760-481F-989B-8A2EDEEA471D}" type="presOf" srcId="{D4AA7EE7-0374-4201-849E-8E03874F8C07}" destId="{AF1DFE6C-B5E4-4BCD-B944-1BADB1F11BAD}" srcOrd="0" destOrd="0" presId="urn:microsoft.com/office/officeart/2005/8/layout/hierarchy1"/>
    <dgm:cxn modelId="{2DB6BC26-EE60-4307-A5DD-FB13A636D109}" srcId="{2841B570-7062-48F3-92B8-2BAEB2362B1F}" destId="{B92FB63A-591A-4D47-935F-5C7B7BF65A49}" srcOrd="1" destOrd="0" parTransId="{54D7D9B7-681F-4458-BAA6-7D6C89F499D2}" sibTransId="{7E7C2591-9294-4CD6-96A3-9C1CD2D402E7}"/>
    <dgm:cxn modelId="{DB7AF4DA-FF9F-4977-8810-8121D1B85215}" type="presOf" srcId="{1A13DBA3-96BC-4A7D-B9B2-3EFE713F87AF}" destId="{42FFF78F-EAC2-49B3-ABB6-07A30F902CB2}" srcOrd="0" destOrd="0" presId="urn:microsoft.com/office/officeart/2005/8/layout/hierarchy1"/>
    <dgm:cxn modelId="{E1B9E5B9-12CB-41FA-A579-273E1F95B34A}" type="presOf" srcId="{5FBA7156-1438-4340-93EF-C16E8062CF24}" destId="{9F927808-171C-49A3-B21A-A5B0C9736001}" srcOrd="0" destOrd="0" presId="urn:microsoft.com/office/officeart/2005/8/layout/hierarchy1"/>
    <dgm:cxn modelId="{0BF07EB2-CFCC-4A8B-B273-5B3F7F1EC5E4}" srcId="{2841B570-7062-48F3-92B8-2BAEB2362B1F}" destId="{D4AA7EE7-0374-4201-849E-8E03874F8C07}" srcOrd="0" destOrd="0" parTransId="{259CBAE8-DA89-4530-A85A-85D3FB4B3621}" sibTransId="{CE735E2F-89FF-4B70-9083-61EA361470B8}"/>
    <dgm:cxn modelId="{D6A0C784-6CBC-4AE9-9144-6C36884F2547}" type="presOf" srcId="{721AF85E-C309-4A8A-8DD9-6B25B9A69A6C}" destId="{7D4B5229-3DAD-4B47-8C3C-71457285043E}" srcOrd="0" destOrd="0" presId="urn:microsoft.com/office/officeart/2005/8/layout/hierarchy1"/>
    <dgm:cxn modelId="{8BAD5C75-F77A-4940-9B5E-DEA70C8226E2}" type="presParOf" srcId="{2BD022D9-600C-436B-BAA8-71FE0CC801E5}" destId="{893BB79E-25E4-437C-9785-D9CD1E5200DF}" srcOrd="0" destOrd="0" presId="urn:microsoft.com/office/officeart/2005/8/layout/hierarchy1"/>
    <dgm:cxn modelId="{7E6DB1EC-7FD2-4892-8F99-950AD0FAD503}" type="presParOf" srcId="{893BB79E-25E4-437C-9785-D9CD1E5200DF}" destId="{06B862A3-1D14-4CB4-9102-271581C2375C}" srcOrd="0" destOrd="0" presId="urn:microsoft.com/office/officeart/2005/8/layout/hierarchy1"/>
    <dgm:cxn modelId="{B73D90AD-5204-4DC7-A929-56F8D7BACB5F}" type="presParOf" srcId="{06B862A3-1D14-4CB4-9102-271581C2375C}" destId="{BDF4203B-97D1-4587-BCF6-3F26559ED5E3}" srcOrd="0" destOrd="0" presId="urn:microsoft.com/office/officeart/2005/8/layout/hierarchy1"/>
    <dgm:cxn modelId="{3A9EE85F-E2CB-4B81-A2F0-4CF0B49C953A}" type="presParOf" srcId="{06B862A3-1D14-4CB4-9102-271581C2375C}" destId="{7F0B2A1F-1C01-4268-8E28-B6D91E0FFE01}" srcOrd="1" destOrd="0" presId="urn:microsoft.com/office/officeart/2005/8/layout/hierarchy1"/>
    <dgm:cxn modelId="{AF7B3AA9-2840-4C9D-B13B-E687A142C465}" type="presParOf" srcId="{893BB79E-25E4-437C-9785-D9CD1E5200DF}" destId="{FE214468-5490-408D-A4D8-963CBDC21834}" srcOrd="1" destOrd="0" presId="urn:microsoft.com/office/officeart/2005/8/layout/hierarchy1"/>
    <dgm:cxn modelId="{2FF74157-5737-4AEC-9776-EF925E4D0CE5}" type="presParOf" srcId="{FE214468-5490-408D-A4D8-963CBDC21834}" destId="{4AB5DBA2-425F-4A06-A57E-7EB2CA958081}" srcOrd="0" destOrd="0" presId="urn:microsoft.com/office/officeart/2005/8/layout/hierarchy1"/>
    <dgm:cxn modelId="{F9D865C8-33E0-4EE4-9F4E-4CB3E607DC64}" type="presParOf" srcId="{FE214468-5490-408D-A4D8-963CBDC21834}" destId="{C9501B4C-C648-4C37-8758-286205A96C98}" srcOrd="1" destOrd="0" presId="urn:microsoft.com/office/officeart/2005/8/layout/hierarchy1"/>
    <dgm:cxn modelId="{BEC7FF98-7CBE-4792-8FEF-DB53E55434D8}" type="presParOf" srcId="{C9501B4C-C648-4C37-8758-286205A96C98}" destId="{226B0EE6-46BF-48A5-BC3D-E485B114C589}" srcOrd="0" destOrd="0" presId="urn:microsoft.com/office/officeart/2005/8/layout/hierarchy1"/>
    <dgm:cxn modelId="{E419DDF8-4722-4C16-9AAA-99D2CA240FF8}" type="presParOf" srcId="{226B0EE6-46BF-48A5-BC3D-E485B114C589}" destId="{AFE1B583-647C-4FB5-8A69-B080F0E17C96}" srcOrd="0" destOrd="0" presId="urn:microsoft.com/office/officeart/2005/8/layout/hierarchy1"/>
    <dgm:cxn modelId="{F5D66D84-767A-4531-9442-0B55E3799BAE}" type="presParOf" srcId="{226B0EE6-46BF-48A5-BC3D-E485B114C589}" destId="{AF1DFE6C-B5E4-4BCD-B944-1BADB1F11BAD}" srcOrd="1" destOrd="0" presId="urn:microsoft.com/office/officeart/2005/8/layout/hierarchy1"/>
    <dgm:cxn modelId="{4436A07C-D364-4780-A6F8-A651038666B0}" type="presParOf" srcId="{C9501B4C-C648-4C37-8758-286205A96C98}" destId="{1C4664AB-756D-4D53-AD1D-654DA929A3A7}" srcOrd="1" destOrd="0" presId="urn:microsoft.com/office/officeart/2005/8/layout/hierarchy1"/>
    <dgm:cxn modelId="{E9776A47-77CA-4BB5-B460-A040156C5A3F}" type="presParOf" srcId="{1C4664AB-756D-4D53-AD1D-654DA929A3A7}" destId="{7D4B5229-3DAD-4B47-8C3C-71457285043E}" srcOrd="0" destOrd="0" presId="urn:microsoft.com/office/officeart/2005/8/layout/hierarchy1"/>
    <dgm:cxn modelId="{8E9E7417-7028-44A1-A6A9-57513F78BCAB}" type="presParOf" srcId="{1C4664AB-756D-4D53-AD1D-654DA929A3A7}" destId="{23FAC895-CE3D-46B0-8340-1E7C6A5DBC51}" srcOrd="1" destOrd="0" presId="urn:microsoft.com/office/officeart/2005/8/layout/hierarchy1"/>
    <dgm:cxn modelId="{5573FD0D-E136-4E59-BC45-34D6DA662993}" type="presParOf" srcId="{23FAC895-CE3D-46B0-8340-1E7C6A5DBC51}" destId="{8C19B836-BF59-4E1B-BB0F-E635A2F7EE8C}" srcOrd="0" destOrd="0" presId="urn:microsoft.com/office/officeart/2005/8/layout/hierarchy1"/>
    <dgm:cxn modelId="{07690FF6-B049-449D-8532-0704A5843390}" type="presParOf" srcId="{8C19B836-BF59-4E1B-BB0F-E635A2F7EE8C}" destId="{A94A87B4-9FFB-4F3A-97DE-9013BC6ABE89}" srcOrd="0" destOrd="0" presId="urn:microsoft.com/office/officeart/2005/8/layout/hierarchy1"/>
    <dgm:cxn modelId="{31AACC50-A7CF-4DC8-A448-6B47EE90E110}" type="presParOf" srcId="{8C19B836-BF59-4E1B-BB0F-E635A2F7EE8C}" destId="{42FFF78F-EAC2-49B3-ABB6-07A30F902CB2}" srcOrd="1" destOrd="0" presId="urn:microsoft.com/office/officeart/2005/8/layout/hierarchy1"/>
    <dgm:cxn modelId="{C7EE5B8A-024A-4FF1-9CC7-12BDC919DA4A}" type="presParOf" srcId="{23FAC895-CE3D-46B0-8340-1E7C6A5DBC51}" destId="{15F1EE47-9031-4406-B355-D2F0CE01CBD4}" srcOrd="1" destOrd="0" presId="urn:microsoft.com/office/officeart/2005/8/layout/hierarchy1"/>
    <dgm:cxn modelId="{A4DA930D-A094-4C97-A91D-C710DCCAE9DD}" type="presParOf" srcId="{1C4664AB-756D-4D53-AD1D-654DA929A3A7}" destId="{39E36C38-5468-4959-9308-4D4189FE21C0}" srcOrd="2" destOrd="0" presId="urn:microsoft.com/office/officeart/2005/8/layout/hierarchy1"/>
    <dgm:cxn modelId="{32436FE3-7918-4B4C-AF70-795D677CC6F3}" type="presParOf" srcId="{1C4664AB-756D-4D53-AD1D-654DA929A3A7}" destId="{FC03775C-CFCC-418A-AAE3-616CC6A522DF}" srcOrd="3" destOrd="0" presId="urn:microsoft.com/office/officeart/2005/8/layout/hierarchy1"/>
    <dgm:cxn modelId="{11BFCF0A-EF34-489F-8D0E-EDC40FAAB309}" type="presParOf" srcId="{FC03775C-CFCC-418A-AAE3-616CC6A522DF}" destId="{33D7202F-24B1-4F29-ABFC-F58EF25E75AF}" srcOrd="0" destOrd="0" presId="urn:microsoft.com/office/officeart/2005/8/layout/hierarchy1"/>
    <dgm:cxn modelId="{12F81C0F-2A59-4DA6-BCDE-52C504064941}" type="presParOf" srcId="{33D7202F-24B1-4F29-ABFC-F58EF25E75AF}" destId="{6EFE8D4F-E40D-4BCD-B400-606995AD6E9E}" srcOrd="0" destOrd="0" presId="urn:microsoft.com/office/officeart/2005/8/layout/hierarchy1"/>
    <dgm:cxn modelId="{F02741E1-2E00-4F49-A261-D548D829250A}" type="presParOf" srcId="{33D7202F-24B1-4F29-ABFC-F58EF25E75AF}" destId="{50C35358-5109-4039-B269-50FDE806C40A}" srcOrd="1" destOrd="0" presId="urn:microsoft.com/office/officeart/2005/8/layout/hierarchy1"/>
    <dgm:cxn modelId="{916F9A59-7E49-4201-8B59-549F62249830}" type="presParOf" srcId="{FC03775C-CFCC-418A-AAE3-616CC6A522DF}" destId="{54F7781E-2D62-45A9-89EB-B9F7A00D45AE}" srcOrd="1" destOrd="0" presId="urn:microsoft.com/office/officeart/2005/8/layout/hierarchy1"/>
    <dgm:cxn modelId="{5BC77D62-3F3C-479D-A164-23BD5535F078}" type="presParOf" srcId="{FE214468-5490-408D-A4D8-963CBDC21834}" destId="{0ABE69FC-96DB-4BA7-AA7A-C4D50D2305E5}" srcOrd="2" destOrd="0" presId="urn:microsoft.com/office/officeart/2005/8/layout/hierarchy1"/>
    <dgm:cxn modelId="{248B7B60-B087-4E99-A55C-CE56979AD210}" type="presParOf" srcId="{FE214468-5490-408D-A4D8-963CBDC21834}" destId="{7BCA9655-E0EC-468A-8474-5698006F3A23}" srcOrd="3" destOrd="0" presId="urn:microsoft.com/office/officeart/2005/8/layout/hierarchy1"/>
    <dgm:cxn modelId="{96B34388-74ED-4FFD-BA02-06BD649F2C59}" type="presParOf" srcId="{7BCA9655-E0EC-468A-8474-5698006F3A23}" destId="{E3CA6550-4063-403A-81B8-0E00B2EBD18F}" srcOrd="0" destOrd="0" presId="urn:microsoft.com/office/officeart/2005/8/layout/hierarchy1"/>
    <dgm:cxn modelId="{4C269BB1-0523-43C1-9097-070DE33AAFDD}" type="presParOf" srcId="{E3CA6550-4063-403A-81B8-0E00B2EBD18F}" destId="{B935AE2B-D259-4C95-A028-939DBEB5337B}" srcOrd="0" destOrd="0" presId="urn:microsoft.com/office/officeart/2005/8/layout/hierarchy1"/>
    <dgm:cxn modelId="{13AEA17C-9485-4B1B-92BD-A488526AECCE}" type="presParOf" srcId="{E3CA6550-4063-403A-81B8-0E00B2EBD18F}" destId="{583AC1C2-7A60-4674-8411-986B85C0C053}" srcOrd="1" destOrd="0" presId="urn:microsoft.com/office/officeart/2005/8/layout/hierarchy1"/>
    <dgm:cxn modelId="{EB8F2C27-ECFC-47CC-871F-A37A5E8807D2}" type="presParOf" srcId="{7BCA9655-E0EC-468A-8474-5698006F3A23}" destId="{75C78AAE-E043-4471-AC2E-526BB37C80CE}" srcOrd="1" destOrd="0" presId="urn:microsoft.com/office/officeart/2005/8/layout/hierarchy1"/>
    <dgm:cxn modelId="{7FCDA0E1-A386-4757-A3B6-ABC30C6F041A}" type="presParOf" srcId="{75C78AAE-E043-4471-AC2E-526BB37C80CE}" destId="{9F927808-171C-49A3-B21A-A5B0C9736001}" srcOrd="0" destOrd="0" presId="urn:microsoft.com/office/officeart/2005/8/layout/hierarchy1"/>
    <dgm:cxn modelId="{C758B8DA-75A6-4CEC-B977-957B96E8120C}" type="presParOf" srcId="{75C78AAE-E043-4471-AC2E-526BB37C80CE}" destId="{065BAAA8-3DEC-44C1-AE6B-CB01EE0405C2}" srcOrd="1" destOrd="0" presId="urn:microsoft.com/office/officeart/2005/8/layout/hierarchy1"/>
    <dgm:cxn modelId="{FE3F1F41-959A-49C3-A396-2ADA36D39234}" type="presParOf" srcId="{065BAAA8-3DEC-44C1-AE6B-CB01EE0405C2}" destId="{D05CD69F-C78F-49E7-846A-B578741CC9B9}" srcOrd="0" destOrd="0" presId="urn:microsoft.com/office/officeart/2005/8/layout/hierarchy1"/>
    <dgm:cxn modelId="{B1FC76CF-8C73-48DC-BE54-78935A6851BD}" type="presParOf" srcId="{D05CD69F-C78F-49E7-846A-B578741CC9B9}" destId="{E956DCF8-590A-494C-8A51-FC88CC17031B}" srcOrd="0" destOrd="0" presId="urn:microsoft.com/office/officeart/2005/8/layout/hierarchy1"/>
    <dgm:cxn modelId="{5BDEDDF4-CFF7-4F64-899B-1160AB12B57F}" type="presParOf" srcId="{D05CD69F-C78F-49E7-846A-B578741CC9B9}" destId="{4BC654F6-C902-45B0-821C-1AA495D82675}" srcOrd="1" destOrd="0" presId="urn:microsoft.com/office/officeart/2005/8/layout/hierarchy1"/>
    <dgm:cxn modelId="{1F53655D-C4D2-4CEA-98BF-BE4A799ACEEB}" type="presParOf" srcId="{065BAAA8-3DEC-44C1-AE6B-CB01EE0405C2}" destId="{7CED8348-4E9C-4840-B783-3E7FF2A5FD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A96F1-41D5-47ED-9B6E-B97EAB09102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00BB57D-A674-435C-8163-E67880129EDE}">
      <dgm:prSet phldrT="[Tekstas]"/>
      <dgm:spPr/>
      <dgm:t>
        <a:bodyPr/>
        <a:lstStyle/>
        <a:p>
          <a:r>
            <a:rPr lang="lt-LT" b="1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Sprendimas</a:t>
          </a:r>
          <a:r>
            <a:rPr lang="lt-LT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 dėl mokestinės nepriemokos atidėjimo ar išdėstymo </a:t>
          </a:r>
          <a:r>
            <a:rPr lang="lt-LT" b="1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priimamas per 30 dienų </a:t>
          </a:r>
          <a:r>
            <a:rPr lang="lt-LT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nuo prašymo gavimo.</a:t>
          </a:r>
          <a:endParaRPr lang="lt-LT" dirty="0"/>
        </a:p>
      </dgm:t>
    </dgm:pt>
    <dgm:pt modelId="{DDD0AFFD-7E28-4CD5-8BCE-77CE8B75F22A}" type="parTrans" cxnId="{01E8BF40-1CB8-4261-A25C-148FBD156B2A}">
      <dgm:prSet/>
      <dgm:spPr/>
      <dgm:t>
        <a:bodyPr/>
        <a:lstStyle/>
        <a:p>
          <a:endParaRPr lang="lt-LT"/>
        </a:p>
      </dgm:t>
    </dgm:pt>
    <dgm:pt modelId="{7DF1C5D4-8142-4856-A418-3260CA6D6CAB}" type="sibTrans" cxnId="{01E8BF40-1CB8-4261-A25C-148FBD156B2A}">
      <dgm:prSet/>
      <dgm:spPr/>
      <dgm:t>
        <a:bodyPr/>
        <a:lstStyle/>
        <a:p>
          <a:endParaRPr lang="lt-LT"/>
        </a:p>
      </dgm:t>
    </dgm:pt>
    <dgm:pt modelId="{4E161173-0D5D-4BF2-AC7D-E3564322C60B}">
      <dgm:prSet phldrT="[Tekstas]"/>
      <dgm:spPr/>
      <dgm:t>
        <a:bodyPr/>
        <a:lstStyle/>
        <a:p>
          <a:r>
            <a:rPr lang="lt-LT" b="1" dirty="0" smtClean="0">
              <a:latin typeface="Trebuchet MS" panose="020B0603020202020204" pitchFamily="34" charset="0"/>
            </a:rPr>
            <a:t>Per 10 darbo dienų </a:t>
          </a:r>
          <a:r>
            <a:rPr lang="lt-LT" dirty="0" smtClean="0">
              <a:latin typeface="Trebuchet MS" panose="020B0603020202020204" pitchFamily="34" charset="0"/>
            </a:rPr>
            <a:t>su priimtu sprendimu </a:t>
          </a:r>
          <a:r>
            <a:rPr lang="lt-LT" b="1" dirty="0" smtClean="0">
              <a:latin typeface="Trebuchet MS" panose="020B0603020202020204" pitchFamily="34" charset="0"/>
            </a:rPr>
            <a:t>reikia susipažinti </a:t>
          </a:r>
          <a:r>
            <a:rPr lang="lt-LT" dirty="0" smtClean="0">
              <a:latin typeface="Trebuchet MS" panose="020B0603020202020204" pitchFamily="34" charset="0"/>
            </a:rPr>
            <a:t>prisijungus prie Mano VMI sistemos.</a:t>
          </a:r>
          <a:endParaRPr lang="lt-LT" dirty="0">
            <a:latin typeface="Trebuchet MS" panose="020B0603020202020204" pitchFamily="34" charset="0"/>
          </a:endParaRPr>
        </a:p>
      </dgm:t>
    </dgm:pt>
    <dgm:pt modelId="{E06F892F-848E-43AF-A7BF-54E434C1D6F1}" type="parTrans" cxnId="{B45F1FDE-B757-484E-9311-E2A14BDB108B}">
      <dgm:prSet/>
      <dgm:spPr/>
      <dgm:t>
        <a:bodyPr/>
        <a:lstStyle/>
        <a:p>
          <a:endParaRPr lang="lt-LT"/>
        </a:p>
      </dgm:t>
    </dgm:pt>
    <dgm:pt modelId="{B37D29E1-832B-4616-8049-EF27F9B32C20}" type="sibTrans" cxnId="{B45F1FDE-B757-484E-9311-E2A14BDB108B}">
      <dgm:prSet/>
      <dgm:spPr/>
      <dgm:t>
        <a:bodyPr/>
        <a:lstStyle/>
        <a:p>
          <a:endParaRPr lang="lt-LT"/>
        </a:p>
      </dgm:t>
    </dgm:pt>
    <dgm:pt modelId="{378519C8-9571-4149-93F5-865DF08D3B66}">
      <dgm:prSet phldrT="[Tekstas]"/>
      <dgm:spPr/>
      <dgm:t>
        <a:bodyPr/>
        <a:lstStyle/>
        <a:p>
          <a:r>
            <a:rPr lang="lt-LT" dirty="0" smtClean="0">
              <a:latin typeface="Trebuchet MS" panose="020B0603020202020204" pitchFamily="34" charset="0"/>
            </a:rPr>
            <a:t>Susipažinus su sprendimu, suformuojama </a:t>
          </a:r>
          <a:r>
            <a:rPr lang="lt-LT" b="1" dirty="0" smtClean="0">
              <a:latin typeface="Trebuchet MS" panose="020B0603020202020204" pitchFamily="34" charset="0"/>
            </a:rPr>
            <a:t>MPS</a:t>
          </a:r>
          <a:r>
            <a:rPr lang="lt-LT" dirty="0" smtClean="0">
              <a:latin typeface="Trebuchet MS" panose="020B0603020202020204" pitchFamily="34" charset="0"/>
            </a:rPr>
            <a:t>, kuri </a:t>
          </a:r>
          <a:r>
            <a:rPr lang="lt-LT" b="1" dirty="0" smtClean="0">
              <a:latin typeface="Trebuchet MS" panose="020B0603020202020204" pitchFamily="34" charset="0"/>
            </a:rPr>
            <a:t>įsigalioja</a:t>
          </a:r>
          <a:r>
            <a:rPr lang="lt-LT" dirty="0" smtClean="0">
              <a:latin typeface="Trebuchet MS" panose="020B0603020202020204" pitchFamily="34" charset="0"/>
            </a:rPr>
            <a:t> </a:t>
          </a:r>
          <a:r>
            <a:rPr lang="lt-LT" b="1" dirty="0" smtClean="0">
              <a:latin typeface="Trebuchet MS" panose="020B0603020202020204" pitchFamily="34" charset="0"/>
            </a:rPr>
            <a:t>tik po to,</a:t>
          </a:r>
          <a:r>
            <a:rPr lang="lt-LT" dirty="0" smtClean="0">
              <a:latin typeface="Trebuchet MS" panose="020B0603020202020204" pitchFamily="34" charset="0"/>
            </a:rPr>
            <a:t> </a:t>
          </a:r>
          <a:r>
            <a:rPr lang="lt-LT" b="1" dirty="0" smtClean="0">
              <a:latin typeface="Trebuchet MS" panose="020B0603020202020204" pitchFamily="34" charset="0"/>
            </a:rPr>
            <a:t>kai ją pasirašo gyventojas ar įmonė ir mokesčių administratorius.</a:t>
          </a:r>
          <a:endParaRPr lang="lt-LT" b="1" dirty="0">
            <a:latin typeface="Trebuchet MS" panose="020B0603020202020204" pitchFamily="34" charset="0"/>
          </a:endParaRPr>
        </a:p>
      </dgm:t>
    </dgm:pt>
    <dgm:pt modelId="{FD1B478D-6A46-4BCC-8F3A-E2B7C2073FDB}" type="parTrans" cxnId="{510453C4-5D4C-4151-9793-13C9AEA94B69}">
      <dgm:prSet/>
      <dgm:spPr/>
      <dgm:t>
        <a:bodyPr/>
        <a:lstStyle/>
        <a:p>
          <a:endParaRPr lang="lt-LT"/>
        </a:p>
      </dgm:t>
    </dgm:pt>
    <dgm:pt modelId="{B0193A8E-1547-4352-9F99-B6580B51ED0E}" type="sibTrans" cxnId="{510453C4-5D4C-4151-9793-13C9AEA94B69}">
      <dgm:prSet/>
      <dgm:spPr/>
      <dgm:t>
        <a:bodyPr/>
        <a:lstStyle/>
        <a:p>
          <a:endParaRPr lang="lt-LT"/>
        </a:p>
      </dgm:t>
    </dgm:pt>
    <dgm:pt modelId="{28D6FA37-9712-4F88-904C-7426A2D6D4A7}" type="pres">
      <dgm:prSet presAssocID="{6E1A96F1-41D5-47ED-9B6E-B97EAB091025}" presName="compositeShape" presStyleCnt="0">
        <dgm:presLayoutVars>
          <dgm:dir/>
          <dgm:resizeHandles/>
        </dgm:presLayoutVars>
      </dgm:prSet>
      <dgm:spPr/>
    </dgm:pt>
    <dgm:pt modelId="{82180F3E-7462-49B7-9C30-1A533AEA0B7E}" type="pres">
      <dgm:prSet presAssocID="{6E1A96F1-41D5-47ED-9B6E-B97EAB091025}" presName="pyramid" presStyleLbl="node1" presStyleIdx="0" presStyleCnt="1"/>
      <dgm:spPr/>
    </dgm:pt>
    <dgm:pt modelId="{EA0CBEC0-AE63-4FBF-BD75-A155ED51C861}" type="pres">
      <dgm:prSet presAssocID="{6E1A96F1-41D5-47ED-9B6E-B97EAB091025}" presName="theList" presStyleCnt="0"/>
      <dgm:spPr/>
    </dgm:pt>
    <dgm:pt modelId="{4B567EF2-564F-49C8-A810-8C478374CFF7}" type="pres">
      <dgm:prSet presAssocID="{B00BB57D-A674-435C-8163-E67880129EDE}" presName="aNode" presStyleLbl="fgAcc1" presStyleIdx="0" presStyleCnt="3" custLinFactNeighborX="-134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285B6BB-B9D0-423D-A58B-CDA0A6F2E70A}" type="pres">
      <dgm:prSet presAssocID="{B00BB57D-A674-435C-8163-E67880129EDE}" presName="aSpace" presStyleCnt="0"/>
      <dgm:spPr/>
    </dgm:pt>
    <dgm:pt modelId="{D03DE885-DB53-4555-BA8B-B5CCBC292EAB}" type="pres">
      <dgm:prSet presAssocID="{4E161173-0D5D-4BF2-AC7D-E3564322C60B}" presName="aNode" presStyleLbl="fgAcc1" presStyleIdx="1" presStyleCnt="3" custLinFactNeighborX="-134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3D5295-6B87-4FF7-867A-0D4D1F3806A4}" type="pres">
      <dgm:prSet presAssocID="{4E161173-0D5D-4BF2-AC7D-E3564322C60B}" presName="aSpace" presStyleCnt="0"/>
      <dgm:spPr/>
    </dgm:pt>
    <dgm:pt modelId="{6A4650EE-723B-4CEB-9E83-FC35776863C7}" type="pres">
      <dgm:prSet presAssocID="{378519C8-9571-4149-93F5-865DF08D3B66}" presName="aNode" presStyleLbl="fgAcc1" presStyleIdx="2" presStyleCnt="3" custLinFactNeighborX="-134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BE03EC-AA51-4D7B-9E1C-E919A2EDB8DF}" type="pres">
      <dgm:prSet presAssocID="{378519C8-9571-4149-93F5-865DF08D3B66}" presName="aSpace" presStyleCnt="0"/>
      <dgm:spPr/>
    </dgm:pt>
  </dgm:ptLst>
  <dgm:cxnLst>
    <dgm:cxn modelId="{F68B97C2-69A5-4B9E-A7D2-7832C3D45EA2}" type="presOf" srcId="{6E1A96F1-41D5-47ED-9B6E-B97EAB091025}" destId="{28D6FA37-9712-4F88-904C-7426A2D6D4A7}" srcOrd="0" destOrd="0" presId="urn:microsoft.com/office/officeart/2005/8/layout/pyramid2"/>
    <dgm:cxn modelId="{B0026447-8B98-47B5-AA8F-1E25029E68D9}" type="presOf" srcId="{B00BB57D-A674-435C-8163-E67880129EDE}" destId="{4B567EF2-564F-49C8-A810-8C478374CFF7}" srcOrd="0" destOrd="0" presId="urn:microsoft.com/office/officeart/2005/8/layout/pyramid2"/>
    <dgm:cxn modelId="{B45F1FDE-B757-484E-9311-E2A14BDB108B}" srcId="{6E1A96F1-41D5-47ED-9B6E-B97EAB091025}" destId="{4E161173-0D5D-4BF2-AC7D-E3564322C60B}" srcOrd="1" destOrd="0" parTransId="{E06F892F-848E-43AF-A7BF-54E434C1D6F1}" sibTransId="{B37D29E1-832B-4616-8049-EF27F9B32C20}"/>
    <dgm:cxn modelId="{6D86B4C3-2BDB-4FF0-B525-0D0C54A65DBF}" type="presOf" srcId="{4E161173-0D5D-4BF2-AC7D-E3564322C60B}" destId="{D03DE885-DB53-4555-BA8B-B5CCBC292EAB}" srcOrd="0" destOrd="0" presId="urn:microsoft.com/office/officeart/2005/8/layout/pyramid2"/>
    <dgm:cxn modelId="{D427E4CA-328B-4BB8-9C7A-B50EF70E3428}" type="presOf" srcId="{378519C8-9571-4149-93F5-865DF08D3B66}" destId="{6A4650EE-723B-4CEB-9E83-FC35776863C7}" srcOrd="0" destOrd="0" presId="urn:microsoft.com/office/officeart/2005/8/layout/pyramid2"/>
    <dgm:cxn modelId="{510453C4-5D4C-4151-9793-13C9AEA94B69}" srcId="{6E1A96F1-41D5-47ED-9B6E-B97EAB091025}" destId="{378519C8-9571-4149-93F5-865DF08D3B66}" srcOrd="2" destOrd="0" parTransId="{FD1B478D-6A46-4BCC-8F3A-E2B7C2073FDB}" sibTransId="{B0193A8E-1547-4352-9F99-B6580B51ED0E}"/>
    <dgm:cxn modelId="{01E8BF40-1CB8-4261-A25C-148FBD156B2A}" srcId="{6E1A96F1-41D5-47ED-9B6E-B97EAB091025}" destId="{B00BB57D-A674-435C-8163-E67880129EDE}" srcOrd="0" destOrd="0" parTransId="{DDD0AFFD-7E28-4CD5-8BCE-77CE8B75F22A}" sibTransId="{7DF1C5D4-8142-4856-A418-3260CA6D6CAB}"/>
    <dgm:cxn modelId="{3B89DD92-4C91-481B-9D11-14E0A5E0D9F3}" type="presParOf" srcId="{28D6FA37-9712-4F88-904C-7426A2D6D4A7}" destId="{82180F3E-7462-49B7-9C30-1A533AEA0B7E}" srcOrd="0" destOrd="0" presId="urn:microsoft.com/office/officeart/2005/8/layout/pyramid2"/>
    <dgm:cxn modelId="{F0DDC803-371D-4163-8711-C61D1783C6E6}" type="presParOf" srcId="{28D6FA37-9712-4F88-904C-7426A2D6D4A7}" destId="{EA0CBEC0-AE63-4FBF-BD75-A155ED51C861}" srcOrd="1" destOrd="0" presId="urn:microsoft.com/office/officeart/2005/8/layout/pyramid2"/>
    <dgm:cxn modelId="{E34D357F-87D3-486C-8FD0-1CFF8D12C7D9}" type="presParOf" srcId="{EA0CBEC0-AE63-4FBF-BD75-A155ED51C861}" destId="{4B567EF2-564F-49C8-A810-8C478374CFF7}" srcOrd="0" destOrd="0" presId="urn:microsoft.com/office/officeart/2005/8/layout/pyramid2"/>
    <dgm:cxn modelId="{DA22F680-685E-4A42-A276-3714C1A7382B}" type="presParOf" srcId="{EA0CBEC0-AE63-4FBF-BD75-A155ED51C861}" destId="{9285B6BB-B9D0-423D-A58B-CDA0A6F2E70A}" srcOrd="1" destOrd="0" presId="urn:microsoft.com/office/officeart/2005/8/layout/pyramid2"/>
    <dgm:cxn modelId="{20404F09-BE43-48EE-8699-97AC15DE7A6A}" type="presParOf" srcId="{EA0CBEC0-AE63-4FBF-BD75-A155ED51C861}" destId="{D03DE885-DB53-4555-BA8B-B5CCBC292EAB}" srcOrd="2" destOrd="0" presId="urn:microsoft.com/office/officeart/2005/8/layout/pyramid2"/>
    <dgm:cxn modelId="{12C3E356-3B58-421E-AD61-AC93BC9ED832}" type="presParOf" srcId="{EA0CBEC0-AE63-4FBF-BD75-A155ED51C861}" destId="{D63D5295-6B87-4FF7-867A-0D4D1F3806A4}" srcOrd="3" destOrd="0" presId="urn:microsoft.com/office/officeart/2005/8/layout/pyramid2"/>
    <dgm:cxn modelId="{20075ED7-DB5F-43FD-83D4-4EC54265481D}" type="presParOf" srcId="{EA0CBEC0-AE63-4FBF-BD75-A155ED51C861}" destId="{6A4650EE-723B-4CEB-9E83-FC35776863C7}" srcOrd="4" destOrd="0" presId="urn:microsoft.com/office/officeart/2005/8/layout/pyramid2"/>
    <dgm:cxn modelId="{D790593F-7BA9-408B-A905-5F29914578AC}" type="presParOf" srcId="{EA0CBEC0-AE63-4FBF-BD75-A155ED51C861}" destId="{BEBE03EC-AA51-4D7B-9E1C-E919A2EDB8D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FD001-AC1C-4A91-8C2F-FFD1F9A639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A0BE2EB-9AE3-4FB7-B296-5A3B6DE34665}">
      <dgm:prSet phldrT="[Tekstas]" custT="1"/>
      <dgm:spPr/>
      <dgm:t>
        <a:bodyPr/>
        <a:lstStyle/>
        <a:p>
          <a:pPr>
            <a:spcAft>
              <a:spcPts val="0"/>
            </a:spcAft>
          </a:pP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Įmonėms ir gyventojams, kuriems buvo taikomos mokestinės pagalbos priemonės ir kurie iki numatyto termino</a:t>
          </a:r>
        </a:p>
        <a:p>
          <a:pPr>
            <a:spcAft>
              <a:spcPts val="0"/>
            </a:spcAft>
          </a:pP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 (2021-02-28 ar 2021-08-31) pateikė prašymus dėl MPS sudarymo   </a:t>
          </a:r>
          <a:endParaRPr lang="lt-LT" sz="20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2BBF927C-3058-4EED-B5D8-E2DB75A5A8C9}" type="parTrans" cxnId="{BEAF7F8F-BB7E-4560-A266-6B313080278B}">
      <dgm:prSet/>
      <dgm:spPr/>
      <dgm:t>
        <a:bodyPr/>
        <a:lstStyle/>
        <a:p>
          <a:endParaRPr lang="lt-LT"/>
        </a:p>
      </dgm:t>
    </dgm:pt>
    <dgm:pt modelId="{1E8D405E-07FC-4735-9090-31051861B7F7}" type="sibTrans" cxnId="{BEAF7F8F-BB7E-4560-A266-6B313080278B}">
      <dgm:prSet/>
      <dgm:spPr/>
      <dgm:t>
        <a:bodyPr/>
        <a:lstStyle/>
        <a:p>
          <a:endParaRPr lang="lt-LT"/>
        </a:p>
      </dgm:t>
    </dgm:pt>
    <dgm:pt modelId="{7D17F462-A415-4C53-8FD0-C0D7C9F7FFF9}">
      <dgm:prSet phldrT="[Tekstas]" custT="1"/>
      <dgm:spPr/>
      <dgm:t>
        <a:bodyPr/>
        <a:lstStyle/>
        <a:p>
          <a:pPr>
            <a:spcAft>
              <a:spcPts val="0"/>
            </a:spcAft>
          </a:pP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Jeigu MPS iki</a:t>
          </a:r>
        </a:p>
        <a:p>
          <a:pPr>
            <a:spcAft>
              <a:spcPts val="0"/>
            </a:spcAft>
          </a:pP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 2022-12-31, tai palūkanos – </a:t>
          </a:r>
        </a:p>
        <a:p>
          <a:pPr>
            <a:spcAft>
              <a:spcPts val="0"/>
            </a:spcAft>
          </a:pPr>
          <a:r>
            <a:rPr lang="lt-LT" sz="2000" b="1" dirty="0" smtClean="0">
              <a:solidFill>
                <a:schemeClr val="tx1"/>
              </a:solidFill>
              <a:latin typeface="Trebuchet MS" panose="020B0603020202020204" pitchFamily="34" charset="0"/>
            </a:rPr>
            <a:t>0,00 </a:t>
          </a:r>
          <a:r>
            <a:rPr lang="en-US" sz="2000" b="1" dirty="0" smtClean="0">
              <a:solidFill>
                <a:schemeClr val="tx1"/>
              </a:solidFill>
              <a:latin typeface="Trebuchet MS" panose="020B0603020202020204" pitchFamily="34" charset="0"/>
            </a:rPr>
            <a:t>%</a:t>
          </a:r>
          <a:endParaRPr lang="lt-LT" sz="20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B2C1226-4C82-4E09-BE62-FBCD4E24616F}" type="parTrans" cxnId="{D3605BA3-BDB9-44CD-8BF8-E3EF5C497965}">
      <dgm:prSet/>
      <dgm:spPr/>
      <dgm:t>
        <a:bodyPr/>
        <a:lstStyle/>
        <a:p>
          <a:endParaRPr lang="lt-LT"/>
        </a:p>
      </dgm:t>
    </dgm:pt>
    <dgm:pt modelId="{0D2215AC-BB88-47D4-AA5E-55DE54B55251}" type="sibTrans" cxnId="{D3605BA3-BDB9-44CD-8BF8-E3EF5C497965}">
      <dgm:prSet/>
      <dgm:spPr/>
      <dgm:t>
        <a:bodyPr/>
        <a:lstStyle/>
        <a:p>
          <a:endParaRPr lang="lt-LT"/>
        </a:p>
      </dgm:t>
    </dgm:pt>
    <dgm:pt modelId="{0863D3AD-DE2B-4FB7-916C-904B1D8A2998}">
      <dgm:prSet phldrT="[Tekstas]" custT="1"/>
      <dgm:spPr/>
      <dgm:t>
        <a:bodyPr/>
        <a:lstStyle/>
        <a:p>
          <a:pPr>
            <a:spcAft>
              <a:spcPts val="0"/>
            </a:spcAft>
          </a:pP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Jeigu </a:t>
          </a:r>
          <a:r>
            <a:rPr lang="en-US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MPS </a:t>
          </a: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terminas ilgesnis nei iki </a:t>
          </a:r>
        </a:p>
        <a:p>
          <a:pPr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2022-12-31, tai </a:t>
          </a: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nuo </a:t>
          </a:r>
          <a:r>
            <a:rPr lang="en-US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2023-01-01 </a:t>
          </a:r>
          <a:r>
            <a:rPr lang="lt-LT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palūkanos </a:t>
          </a:r>
          <a:r>
            <a:rPr lang="en-US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– </a:t>
          </a:r>
          <a:endParaRPr lang="lt-LT" sz="2000" dirty="0" smtClean="0">
            <a:solidFill>
              <a:schemeClr val="tx1"/>
            </a:solidFill>
            <a:latin typeface="Trebuchet MS" panose="020B0603020202020204" pitchFamily="34" charset="0"/>
          </a:endParaRP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Trebuchet MS" panose="020B0603020202020204" pitchFamily="34" charset="0"/>
            </a:rPr>
            <a:t>0,01 %</a:t>
          </a:r>
          <a:r>
            <a:rPr lang="en-US" sz="2000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endParaRPr lang="lt-LT" sz="20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8AA261F-C560-46A1-988F-328D35880849}" type="parTrans" cxnId="{BE2F42D7-9F82-4224-9D09-15F1AC30AEC5}">
      <dgm:prSet/>
      <dgm:spPr/>
      <dgm:t>
        <a:bodyPr/>
        <a:lstStyle/>
        <a:p>
          <a:endParaRPr lang="lt-LT"/>
        </a:p>
      </dgm:t>
    </dgm:pt>
    <dgm:pt modelId="{A291E035-C543-4265-BAA1-053664D8BDCD}" type="sibTrans" cxnId="{BE2F42D7-9F82-4224-9D09-15F1AC30AEC5}">
      <dgm:prSet/>
      <dgm:spPr/>
      <dgm:t>
        <a:bodyPr/>
        <a:lstStyle/>
        <a:p>
          <a:endParaRPr lang="lt-LT"/>
        </a:p>
      </dgm:t>
    </dgm:pt>
    <dgm:pt modelId="{AFF6F687-ADEE-4DFB-826E-CE2025C3BE74}" type="pres">
      <dgm:prSet presAssocID="{ADCFD001-AC1C-4A91-8C2F-FFD1F9A639B7}" presName="Name0" presStyleCnt="0">
        <dgm:presLayoutVars>
          <dgm:dir/>
          <dgm:resizeHandles val="exact"/>
        </dgm:presLayoutVars>
      </dgm:prSet>
      <dgm:spPr/>
    </dgm:pt>
    <dgm:pt modelId="{98F609D7-9B9F-430A-8639-AD8351657BE4}" type="pres">
      <dgm:prSet presAssocID="{FA0BE2EB-9AE3-4FB7-B296-5A3B6DE34665}" presName="node" presStyleLbl="node1" presStyleIdx="0" presStyleCnt="3" custScaleX="10206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4D66A3E-3BF6-4367-BD70-33D49D517421}" type="pres">
      <dgm:prSet presAssocID="{1E8D405E-07FC-4735-9090-31051861B7F7}" presName="sibTrans" presStyleLbl="sibTrans2D1" presStyleIdx="0" presStyleCnt="2"/>
      <dgm:spPr/>
      <dgm:t>
        <a:bodyPr/>
        <a:lstStyle/>
        <a:p>
          <a:endParaRPr lang="lt-LT"/>
        </a:p>
      </dgm:t>
    </dgm:pt>
    <dgm:pt modelId="{72EC176C-D634-4EFA-935D-0C9BE29C7F8C}" type="pres">
      <dgm:prSet presAssocID="{1E8D405E-07FC-4735-9090-31051861B7F7}" presName="connectorText" presStyleLbl="sibTrans2D1" presStyleIdx="0" presStyleCnt="2"/>
      <dgm:spPr/>
      <dgm:t>
        <a:bodyPr/>
        <a:lstStyle/>
        <a:p>
          <a:endParaRPr lang="lt-LT"/>
        </a:p>
      </dgm:t>
    </dgm:pt>
    <dgm:pt modelId="{0E22AB9A-DC89-461F-A7CF-D386EAE192A5}" type="pres">
      <dgm:prSet presAssocID="{7D17F462-A415-4C53-8FD0-C0D7C9F7FFF9}" presName="node" presStyleLbl="node1" presStyleIdx="1" presStyleCnt="3" custScaleX="98021" custLinFactNeighborX="-713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F69D3F8-FC39-45B5-A116-31BB00CF0BF0}" type="pres">
      <dgm:prSet presAssocID="{0D2215AC-BB88-47D4-AA5E-55DE54B55251}" presName="sibTrans" presStyleLbl="sibTrans2D1" presStyleIdx="1" presStyleCnt="2"/>
      <dgm:spPr/>
      <dgm:t>
        <a:bodyPr/>
        <a:lstStyle/>
        <a:p>
          <a:endParaRPr lang="lt-LT"/>
        </a:p>
      </dgm:t>
    </dgm:pt>
    <dgm:pt modelId="{E7B846F8-33BD-4CD3-B17D-A4A469E11105}" type="pres">
      <dgm:prSet presAssocID="{0D2215AC-BB88-47D4-AA5E-55DE54B55251}" presName="connectorText" presStyleLbl="sibTrans2D1" presStyleIdx="1" presStyleCnt="2"/>
      <dgm:spPr/>
      <dgm:t>
        <a:bodyPr/>
        <a:lstStyle/>
        <a:p>
          <a:endParaRPr lang="lt-LT"/>
        </a:p>
      </dgm:t>
    </dgm:pt>
    <dgm:pt modelId="{8CFD7DB2-1F57-4F3C-8680-CE1E9C492994}" type="pres">
      <dgm:prSet presAssocID="{0863D3AD-DE2B-4FB7-916C-904B1D8A2998}" presName="node" presStyleLbl="node1" presStyleIdx="2" presStyleCnt="3" custScaleX="9712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61338D7-E70E-46D1-88D7-2B6EFA0B8133}" type="presOf" srcId="{FA0BE2EB-9AE3-4FB7-B296-5A3B6DE34665}" destId="{98F609D7-9B9F-430A-8639-AD8351657BE4}" srcOrd="0" destOrd="0" presId="urn:microsoft.com/office/officeart/2005/8/layout/process1"/>
    <dgm:cxn modelId="{72B176BF-E292-4651-BA82-06FC06FCE014}" type="presOf" srcId="{0D2215AC-BB88-47D4-AA5E-55DE54B55251}" destId="{BF69D3F8-FC39-45B5-A116-31BB00CF0BF0}" srcOrd="0" destOrd="0" presId="urn:microsoft.com/office/officeart/2005/8/layout/process1"/>
    <dgm:cxn modelId="{D3605BA3-BDB9-44CD-8BF8-E3EF5C497965}" srcId="{ADCFD001-AC1C-4A91-8C2F-FFD1F9A639B7}" destId="{7D17F462-A415-4C53-8FD0-C0D7C9F7FFF9}" srcOrd="1" destOrd="0" parTransId="{0B2C1226-4C82-4E09-BE62-FBCD4E24616F}" sibTransId="{0D2215AC-BB88-47D4-AA5E-55DE54B55251}"/>
    <dgm:cxn modelId="{62C5DC68-1685-454B-A0D5-A8F71FCBD9ED}" type="presOf" srcId="{7D17F462-A415-4C53-8FD0-C0D7C9F7FFF9}" destId="{0E22AB9A-DC89-461F-A7CF-D386EAE192A5}" srcOrd="0" destOrd="0" presId="urn:microsoft.com/office/officeart/2005/8/layout/process1"/>
    <dgm:cxn modelId="{BEAF7F8F-BB7E-4560-A266-6B313080278B}" srcId="{ADCFD001-AC1C-4A91-8C2F-FFD1F9A639B7}" destId="{FA0BE2EB-9AE3-4FB7-B296-5A3B6DE34665}" srcOrd="0" destOrd="0" parTransId="{2BBF927C-3058-4EED-B5D8-E2DB75A5A8C9}" sibTransId="{1E8D405E-07FC-4735-9090-31051861B7F7}"/>
    <dgm:cxn modelId="{90C3CFC9-37B5-447B-94E2-3F10F690D36E}" type="presOf" srcId="{1E8D405E-07FC-4735-9090-31051861B7F7}" destId="{94D66A3E-3BF6-4367-BD70-33D49D517421}" srcOrd="0" destOrd="0" presId="urn:microsoft.com/office/officeart/2005/8/layout/process1"/>
    <dgm:cxn modelId="{9049E5DD-18EB-4350-AA7F-785271E77578}" type="presOf" srcId="{1E8D405E-07FC-4735-9090-31051861B7F7}" destId="{72EC176C-D634-4EFA-935D-0C9BE29C7F8C}" srcOrd="1" destOrd="0" presId="urn:microsoft.com/office/officeart/2005/8/layout/process1"/>
    <dgm:cxn modelId="{43E56A1D-8703-48A6-B9C0-E4008A0A62BB}" type="presOf" srcId="{0863D3AD-DE2B-4FB7-916C-904B1D8A2998}" destId="{8CFD7DB2-1F57-4F3C-8680-CE1E9C492994}" srcOrd="0" destOrd="0" presId="urn:microsoft.com/office/officeart/2005/8/layout/process1"/>
    <dgm:cxn modelId="{B334C28C-116A-4EBD-AF91-5BEE05F253D1}" type="presOf" srcId="{0D2215AC-BB88-47D4-AA5E-55DE54B55251}" destId="{E7B846F8-33BD-4CD3-B17D-A4A469E11105}" srcOrd="1" destOrd="0" presId="urn:microsoft.com/office/officeart/2005/8/layout/process1"/>
    <dgm:cxn modelId="{CA6AFA07-83AE-4284-8574-036327A3B23B}" type="presOf" srcId="{ADCFD001-AC1C-4A91-8C2F-FFD1F9A639B7}" destId="{AFF6F687-ADEE-4DFB-826E-CE2025C3BE74}" srcOrd="0" destOrd="0" presId="urn:microsoft.com/office/officeart/2005/8/layout/process1"/>
    <dgm:cxn modelId="{BE2F42D7-9F82-4224-9D09-15F1AC30AEC5}" srcId="{ADCFD001-AC1C-4A91-8C2F-FFD1F9A639B7}" destId="{0863D3AD-DE2B-4FB7-916C-904B1D8A2998}" srcOrd="2" destOrd="0" parTransId="{88AA261F-C560-46A1-988F-328D35880849}" sibTransId="{A291E035-C543-4265-BAA1-053664D8BDCD}"/>
    <dgm:cxn modelId="{023D803A-29B0-4F50-AC5D-3585BF8AD2BE}" type="presParOf" srcId="{AFF6F687-ADEE-4DFB-826E-CE2025C3BE74}" destId="{98F609D7-9B9F-430A-8639-AD8351657BE4}" srcOrd="0" destOrd="0" presId="urn:microsoft.com/office/officeart/2005/8/layout/process1"/>
    <dgm:cxn modelId="{7EE7A5C0-1188-4423-A6E1-4628D898E45D}" type="presParOf" srcId="{AFF6F687-ADEE-4DFB-826E-CE2025C3BE74}" destId="{94D66A3E-3BF6-4367-BD70-33D49D517421}" srcOrd="1" destOrd="0" presId="urn:microsoft.com/office/officeart/2005/8/layout/process1"/>
    <dgm:cxn modelId="{BD382DE0-C416-46C0-961C-74A51739A0F9}" type="presParOf" srcId="{94D66A3E-3BF6-4367-BD70-33D49D517421}" destId="{72EC176C-D634-4EFA-935D-0C9BE29C7F8C}" srcOrd="0" destOrd="0" presId="urn:microsoft.com/office/officeart/2005/8/layout/process1"/>
    <dgm:cxn modelId="{80CA7377-9EC1-47C6-90DE-269CEE635692}" type="presParOf" srcId="{AFF6F687-ADEE-4DFB-826E-CE2025C3BE74}" destId="{0E22AB9A-DC89-461F-A7CF-D386EAE192A5}" srcOrd="2" destOrd="0" presId="urn:microsoft.com/office/officeart/2005/8/layout/process1"/>
    <dgm:cxn modelId="{48314E21-92AC-4468-AC84-FC47933F7C39}" type="presParOf" srcId="{AFF6F687-ADEE-4DFB-826E-CE2025C3BE74}" destId="{BF69D3F8-FC39-45B5-A116-31BB00CF0BF0}" srcOrd="3" destOrd="0" presId="urn:microsoft.com/office/officeart/2005/8/layout/process1"/>
    <dgm:cxn modelId="{9EEF3C01-45E2-42C3-B473-65202D786FCF}" type="presParOf" srcId="{BF69D3F8-FC39-45B5-A116-31BB00CF0BF0}" destId="{E7B846F8-33BD-4CD3-B17D-A4A469E11105}" srcOrd="0" destOrd="0" presId="urn:microsoft.com/office/officeart/2005/8/layout/process1"/>
    <dgm:cxn modelId="{E509B8C7-2656-4670-A972-BB86867DEBE1}" type="presParOf" srcId="{AFF6F687-ADEE-4DFB-826E-CE2025C3BE74}" destId="{8CFD7DB2-1F57-4F3C-8680-CE1E9C49299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FF89-CF6D-41E0-B67F-B42546AE2FB9}">
      <dsp:nvSpPr>
        <dsp:cNvPr id="0" name=""/>
        <dsp:cNvSpPr/>
      </dsp:nvSpPr>
      <dsp:spPr>
        <a:xfrm>
          <a:off x="7362553" y="2810774"/>
          <a:ext cx="91440" cy="51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CCCED-99BB-4658-83E9-42E904B6E298}">
      <dsp:nvSpPr>
        <dsp:cNvPr id="0" name=""/>
        <dsp:cNvSpPr/>
      </dsp:nvSpPr>
      <dsp:spPr>
        <a:xfrm>
          <a:off x="5475768" y="1245884"/>
          <a:ext cx="1932504" cy="43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93"/>
              </a:lnTo>
              <a:lnTo>
                <a:pt x="1932504" y="271593"/>
              </a:lnTo>
              <a:lnTo>
                <a:pt x="1932504" y="436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65D0-3798-496A-B339-1DFA70280B1A}">
      <dsp:nvSpPr>
        <dsp:cNvPr id="0" name=""/>
        <dsp:cNvSpPr/>
      </dsp:nvSpPr>
      <dsp:spPr>
        <a:xfrm>
          <a:off x="3063546" y="2810774"/>
          <a:ext cx="2172363" cy="5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68"/>
              </a:lnTo>
              <a:lnTo>
                <a:pt x="2172363" y="352268"/>
              </a:lnTo>
              <a:lnTo>
                <a:pt x="2172363" y="51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29DFE-CD7A-48FD-B70D-FF7BB42D9640}">
      <dsp:nvSpPr>
        <dsp:cNvPr id="0" name=""/>
        <dsp:cNvSpPr/>
      </dsp:nvSpPr>
      <dsp:spPr>
        <a:xfrm>
          <a:off x="3017826" y="2810774"/>
          <a:ext cx="91440" cy="51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44A69-0C1E-42AE-9942-1A3488A9FDD3}">
      <dsp:nvSpPr>
        <dsp:cNvPr id="0" name=""/>
        <dsp:cNvSpPr/>
      </dsp:nvSpPr>
      <dsp:spPr>
        <a:xfrm>
          <a:off x="891183" y="2810774"/>
          <a:ext cx="2172363" cy="516923"/>
        </a:xfrm>
        <a:custGeom>
          <a:avLst/>
          <a:gdLst/>
          <a:ahLst/>
          <a:cxnLst/>
          <a:rect l="0" t="0" r="0" b="0"/>
          <a:pathLst>
            <a:path>
              <a:moveTo>
                <a:pt x="2172363" y="0"/>
              </a:moveTo>
              <a:lnTo>
                <a:pt x="2172363" y="352268"/>
              </a:lnTo>
              <a:lnTo>
                <a:pt x="0" y="352268"/>
              </a:lnTo>
              <a:lnTo>
                <a:pt x="0" y="51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1BF1-3744-4632-A761-03F6CFEC61AD}">
      <dsp:nvSpPr>
        <dsp:cNvPr id="0" name=""/>
        <dsp:cNvSpPr/>
      </dsp:nvSpPr>
      <dsp:spPr>
        <a:xfrm>
          <a:off x="3063546" y="1245884"/>
          <a:ext cx="2412221" cy="436248"/>
        </a:xfrm>
        <a:custGeom>
          <a:avLst/>
          <a:gdLst/>
          <a:ahLst/>
          <a:cxnLst/>
          <a:rect l="0" t="0" r="0" b="0"/>
          <a:pathLst>
            <a:path>
              <a:moveTo>
                <a:pt x="2412221" y="0"/>
              </a:moveTo>
              <a:lnTo>
                <a:pt x="2412221" y="271593"/>
              </a:lnTo>
              <a:lnTo>
                <a:pt x="0" y="271593"/>
              </a:lnTo>
              <a:lnTo>
                <a:pt x="0" y="436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018BC-BCF3-47C7-B11D-CBC029782225}">
      <dsp:nvSpPr>
        <dsp:cNvPr id="0" name=""/>
        <dsp:cNvSpPr/>
      </dsp:nvSpPr>
      <dsp:spPr>
        <a:xfrm>
          <a:off x="2899693" y="117242"/>
          <a:ext cx="5152150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7B879-4F10-4916-8F27-9C93E443D805}">
      <dsp:nvSpPr>
        <dsp:cNvPr id="0" name=""/>
        <dsp:cNvSpPr/>
      </dsp:nvSpPr>
      <dsp:spPr>
        <a:xfrm>
          <a:off x="3097180" y="304856"/>
          <a:ext cx="5152150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solidFill>
                <a:srgbClr val="008D3D"/>
              </a:solidFill>
              <a:latin typeface="Trebuchet MS" panose="020B0603020202020204" pitchFamily="34" charset="0"/>
            </a:rPr>
            <a:t>MPS prašymų pateikimas</a:t>
          </a:r>
          <a:endParaRPr lang="lt-LT" sz="2800" b="1" kern="1200" dirty="0">
            <a:solidFill>
              <a:srgbClr val="008D3D"/>
            </a:solidFill>
            <a:latin typeface="Trebuchet MS" panose="020B0603020202020204" pitchFamily="34" charset="0"/>
          </a:endParaRPr>
        </a:p>
      </dsp:txBody>
      <dsp:txXfrm>
        <a:off x="3130237" y="337913"/>
        <a:ext cx="5086036" cy="1062527"/>
      </dsp:txXfrm>
    </dsp:sp>
    <dsp:sp modelId="{2B1CF947-4E25-48CE-A8A1-17A87504D381}">
      <dsp:nvSpPr>
        <dsp:cNvPr id="0" name=""/>
        <dsp:cNvSpPr/>
      </dsp:nvSpPr>
      <dsp:spPr>
        <a:xfrm>
          <a:off x="2174852" y="1682132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2A108-0675-4A90-8336-B8B8B3EA0EE9}">
      <dsp:nvSpPr>
        <dsp:cNvPr id="0" name=""/>
        <dsp:cNvSpPr/>
      </dsp:nvSpPr>
      <dsp:spPr>
        <a:xfrm>
          <a:off x="2372340" y="1869745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b="1" kern="1200" dirty="0" smtClean="0"/>
            <a:t>Gyventojas</a:t>
          </a:r>
          <a:endParaRPr lang="lt-LT" sz="1700" b="1" kern="1200" dirty="0"/>
        </a:p>
      </dsp:txBody>
      <dsp:txXfrm>
        <a:off x="2405397" y="1902802"/>
        <a:ext cx="1711274" cy="1062527"/>
      </dsp:txXfrm>
    </dsp:sp>
    <dsp:sp modelId="{A06FA829-4D35-423F-A868-FD9E84AC4CEC}">
      <dsp:nvSpPr>
        <dsp:cNvPr id="0" name=""/>
        <dsp:cNvSpPr/>
      </dsp:nvSpPr>
      <dsp:spPr>
        <a:xfrm>
          <a:off x="2489" y="3327697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3921-9C74-4D74-816A-DB616642EBD6}">
      <dsp:nvSpPr>
        <dsp:cNvPr id="0" name=""/>
        <dsp:cNvSpPr/>
      </dsp:nvSpPr>
      <dsp:spPr>
        <a:xfrm>
          <a:off x="199976" y="3515311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 smtClean="0"/>
            <a:t>Mano VMI</a:t>
          </a:r>
          <a:endParaRPr lang="lt-LT" sz="1700" kern="1200" dirty="0"/>
        </a:p>
      </dsp:txBody>
      <dsp:txXfrm>
        <a:off x="233033" y="3548368"/>
        <a:ext cx="1711274" cy="1062527"/>
      </dsp:txXfrm>
    </dsp:sp>
    <dsp:sp modelId="{D817CB66-5A3F-417E-B89B-219237618AC6}">
      <dsp:nvSpPr>
        <dsp:cNvPr id="0" name=""/>
        <dsp:cNvSpPr/>
      </dsp:nvSpPr>
      <dsp:spPr>
        <a:xfrm>
          <a:off x="2174852" y="3327697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EE44-AC6A-4DF5-A29A-7992B4B01ADF}">
      <dsp:nvSpPr>
        <dsp:cNvPr id="0" name=""/>
        <dsp:cNvSpPr/>
      </dsp:nvSpPr>
      <dsp:spPr>
        <a:xfrm>
          <a:off x="2372340" y="3515311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 smtClean="0"/>
            <a:t>Tiesiogiai AVMI</a:t>
          </a:r>
          <a:endParaRPr lang="lt-LT" sz="1700" kern="1200" dirty="0"/>
        </a:p>
      </dsp:txBody>
      <dsp:txXfrm>
        <a:off x="2405397" y="3548368"/>
        <a:ext cx="1711274" cy="1062527"/>
      </dsp:txXfrm>
    </dsp:sp>
    <dsp:sp modelId="{0533DFFB-A189-4218-9EF1-7283E15676F4}">
      <dsp:nvSpPr>
        <dsp:cNvPr id="0" name=""/>
        <dsp:cNvSpPr/>
      </dsp:nvSpPr>
      <dsp:spPr>
        <a:xfrm>
          <a:off x="4347215" y="3327697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17830-5186-4CDB-8022-F81757C1C825}">
      <dsp:nvSpPr>
        <dsp:cNvPr id="0" name=""/>
        <dsp:cNvSpPr/>
      </dsp:nvSpPr>
      <dsp:spPr>
        <a:xfrm>
          <a:off x="4544703" y="3515311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17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Paštu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17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(per pašto paslaugų teikėjus)</a:t>
          </a:r>
          <a:endParaRPr lang="lt-LT" sz="1700" kern="1200" dirty="0"/>
        </a:p>
      </dsp:txBody>
      <dsp:txXfrm>
        <a:off x="4577760" y="3548368"/>
        <a:ext cx="1711274" cy="1062527"/>
      </dsp:txXfrm>
    </dsp:sp>
    <dsp:sp modelId="{80132DBF-D052-4D51-9E1D-0F30495E5B53}">
      <dsp:nvSpPr>
        <dsp:cNvPr id="0" name=""/>
        <dsp:cNvSpPr/>
      </dsp:nvSpPr>
      <dsp:spPr>
        <a:xfrm>
          <a:off x="6519579" y="1682132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D1D0-4504-40D6-8201-57CEB81B3DF7}">
      <dsp:nvSpPr>
        <dsp:cNvPr id="0" name=""/>
        <dsp:cNvSpPr/>
      </dsp:nvSpPr>
      <dsp:spPr>
        <a:xfrm>
          <a:off x="6717066" y="1869745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b="1" kern="1200" dirty="0" smtClean="0"/>
            <a:t>Įmonė</a:t>
          </a:r>
          <a:endParaRPr lang="lt-LT" sz="1700" b="1" kern="1200" dirty="0"/>
        </a:p>
      </dsp:txBody>
      <dsp:txXfrm>
        <a:off x="6750123" y="1902802"/>
        <a:ext cx="1711274" cy="1062527"/>
      </dsp:txXfrm>
    </dsp:sp>
    <dsp:sp modelId="{EFD54873-7F4C-483F-91F6-B1720DFFAE2A}">
      <dsp:nvSpPr>
        <dsp:cNvPr id="0" name=""/>
        <dsp:cNvSpPr/>
      </dsp:nvSpPr>
      <dsp:spPr>
        <a:xfrm>
          <a:off x="6519579" y="3327697"/>
          <a:ext cx="1777388" cy="1128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03C66-432C-4D87-92A9-BA940E4F2223}">
      <dsp:nvSpPr>
        <dsp:cNvPr id="0" name=""/>
        <dsp:cNvSpPr/>
      </dsp:nvSpPr>
      <dsp:spPr>
        <a:xfrm>
          <a:off x="6717066" y="3515311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Mano VMI</a:t>
          </a:r>
          <a:endParaRPr lang="lt-LT" sz="1700" kern="1200" dirty="0"/>
        </a:p>
      </dsp:txBody>
      <dsp:txXfrm>
        <a:off x="6750123" y="3548368"/>
        <a:ext cx="1711274" cy="1062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5CBBD-5073-4360-9DE4-867C07794374}">
      <dsp:nvSpPr>
        <dsp:cNvPr id="0" name=""/>
        <dsp:cNvSpPr/>
      </dsp:nvSpPr>
      <dsp:spPr>
        <a:xfrm>
          <a:off x="0" y="0"/>
          <a:ext cx="8568953" cy="1476943"/>
        </a:xfrm>
        <a:prstGeom prst="roundRect">
          <a:avLst/>
        </a:prstGeom>
        <a:solidFill>
          <a:srgbClr val="008D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>
              <a:latin typeface="Trebuchet MS" panose="020B0603020202020204" pitchFamily="34" charset="0"/>
            </a:rPr>
            <a:t>Įmonė pateikia:</a:t>
          </a:r>
          <a:endParaRPr lang="lt-LT" sz="2800" kern="1200" dirty="0">
            <a:latin typeface="Trebuchet MS" panose="020B0603020202020204" pitchFamily="34" charset="0"/>
          </a:endParaRPr>
        </a:p>
      </dsp:txBody>
      <dsp:txXfrm>
        <a:off x="72098" y="72098"/>
        <a:ext cx="8424757" cy="1332747"/>
      </dsp:txXfrm>
    </dsp:sp>
    <dsp:sp modelId="{5A911165-3843-4E11-B265-7B63C9BD45E0}">
      <dsp:nvSpPr>
        <dsp:cNvPr id="0" name=""/>
        <dsp:cNvSpPr/>
      </dsp:nvSpPr>
      <dsp:spPr>
        <a:xfrm>
          <a:off x="0" y="1530894"/>
          <a:ext cx="8568953" cy="359973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laisvos formos paaiškinimą apie realią galimybę atsiskaityti su biudžetu;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einamųjų metų paskutinio ketvirčio ir paskutinių 1 finansinių metų finansinę atskaitomybę;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kreditorių ir debitorių sąrašą*;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turimų sutarčių su kredito įstaigomis, juridiniais bei fiziniais asmenimis dėl gautų kreditų kopijas;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informaciją apie įmonės suteiktas paskolas juridiniams ir / ar fiziniams asmenims ir šių paskolų sutarčių kopijas;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banko sąskaitų išrašus, kasos knygos, avansinių apyskaitų kopijas nuo mokestinės nepriemokos susidarymo, bet ne ilgiau kaip už 3 mėn.;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ir kt.</a:t>
          </a:r>
          <a:endParaRPr lang="lt-LT" sz="2000" kern="1200" dirty="0">
            <a:latin typeface="Trebuchet MS" panose="020B0603020202020204" pitchFamily="34" charset="0"/>
          </a:endParaRPr>
        </a:p>
      </dsp:txBody>
      <dsp:txXfrm>
        <a:off x="0" y="1530894"/>
        <a:ext cx="8568953" cy="3599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64B30-4E3B-4C03-A695-D03807A7A7DF}">
      <dsp:nvSpPr>
        <dsp:cNvPr id="0" name=""/>
        <dsp:cNvSpPr/>
      </dsp:nvSpPr>
      <dsp:spPr>
        <a:xfrm>
          <a:off x="0" y="236665"/>
          <a:ext cx="8496944" cy="903256"/>
        </a:xfrm>
        <a:prstGeom prst="roundRect">
          <a:avLst/>
        </a:prstGeom>
        <a:solidFill>
          <a:srgbClr val="008D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>
              <a:latin typeface="Trebuchet MS" panose="020B0603020202020204" pitchFamily="34" charset="0"/>
            </a:rPr>
            <a:t>Gyventojas, vykdantis individualią veiklą ar ūkininkas – pateikia:</a:t>
          </a:r>
          <a:endParaRPr lang="lt-LT" sz="2800" kern="1200" dirty="0">
            <a:latin typeface="Trebuchet MS" panose="020B0603020202020204" pitchFamily="34" charset="0"/>
          </a:endParaRPr>
        </a:p>
      </dsp:txBody>
      <dsp:txXfrm>
        <a:off x="44093" y="280758"/>
        <a:ext cx="8408758" cy="815070"/>
      </dsp:txXfrm>
    </dsp:sp>
    <dsp:sp modelId="{2B8807CA-B0D3-49D1-A1DA-8917A5A66551}">
      <dsp:nvSpPr>
        <dsp:cNvPr id="0" name=""/>
        <dsp:cNvSpPr/>
      </dsp:nvSpPr>
      <dsp:spPr>
        <a:xfrm>
          <a:off x="0" y="1152128"/>
          <a:ext cx="8496944" cy="350709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užpildytą Fizinių asmenų anketą (</a:t>
          </a:r>
          <a:r>
            <a:rPr lang="lt-LT" sz="2000" kern="1200" dirty="0" smtClean="0">
              <a:latin typeface="Trebuchet MS" panose="020B0603020202020204" pitchFamily="34" charset="0"/>
              <a:hlinkClick xmlns:r="http://schemas.openxmlformats.org/officeDocument/2006/relationships" r:id="rId1"/>
            </a:rPr>
            <a:t>forma FR0283</a:t>
          </a:r>
          <a:r>
            <a:rPr lang="lt-LT" sz="2000" kern="1200" dirty="0" smtClean="0">
              <a:latin typeface="Trebuchet MS" panose="020B0603020202020204" pitchFamily="34" charset="0"/>
            </a:rPr>
            <a:t>), kurios duomenys apie pinigines lėšas, esančias banko įstaigose, turi būti patvirtinti atitinkamais dokumentais;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dokumentus, kurie įrodo, kad yra realių galimybių atsiskaityti su biudžetu;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duomenis apie pajamas, išlaidas per paskutinius 3 mėnesius*;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kreditorių ir debitorių sąrašą*;</a:t>
          </a:r>
          <a:endParaRPr lang="lt-LT" sz="2000" kern="1200" dirty="0"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latin typeface="Trebuchet MS" panose="020B0603020202020204" pitchFamily="34" charset="0"/>
            </a:rPr>
            <a:t>banko sąskaitų išrašus, kasos knygos (jei ji vedama) kopijas nuo mokestinės nepriemokos susidarymo dienos, bet ne ilgesnį, kaip 3 mėnesių laikotarpį.</a:t>
          </a:r>
          <a:endParaRPr lang="lt-LT" sz="2000" kern="1200" dirty="0">
            <a:latin typeface="Trebuchet MS" panose="020B0603020202020204" pitchFamily="34" charset="0"/>
          </a:endParaRPr>
        </a:p>
      </dsp:txBody>
      <dsp:txXfrm>
        <a:off x="0" y="1152128"/>
        <a:ext cx="8496944" cy="3507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27808-171C-49A3-B21A-A5B0C9736001}">
      <dsp:nvSpPr>
        <dsp:cNvPr id="0" name=""/>
        <dsp:cNvSpPr/>
      </dsp:nvSpPr>
      <dsp:spPr>
        <a:xfrm>
          <a:off x="6295766" y="2586790"/>
          <a:ext cx="354594" cy="876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685"/>
              </a:lnTo>
              <a:lnTo>
                <a:pt x="354594" y="666685"/>
              </a:lnTo>
              <a:lnTo>
                <a:pt x="354594" y="87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E69FC-96DB-4BA7-AA7A-C4D50D2305E5}">
      <dsp:nvSpPr>
        <dsp:cNvPr id="0" name=""/>
        <dsp:cNvSpPr/>
      </dsp:nvSpPr>
      <dsp:spPr>
        <a:xfrm>
          <a:off x="4624782" y="471520"/>
          <a:ext cx="1670984" cy="67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96"/>
              </a:lnTo>
              <a:lnTo>
                <a:pt x="1670984" y="470596"/>
              </a:lnTo>
              <a:lnTo>
                <a:pt x="1670984" y="679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36C38-5468-4959-9308-4D4189FE21C0}">
      <dsp:nvSpPr>
        <dsp:cNvPr id="0" name=""/>
        <dsp:cNvSpPr/>
      </dsp:nvSpPr>
      <dsp:spPr>
        <a:xfrm>
          <a:off x="2305886" y="2497214"/>
          <a:ext cx="1779448" cy="78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36"/>
              </a:lnTo>
              <a:lnTo>
                <a:pt x="1779448" y="570836"/>
              </a:lnTo>
              <a:lnTo>
                <a:pt x="1779448" y="780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B5229-3DAD-4B47-8C3C-71457285043E}">
      <dsp:nvSpPr>
        <dsp:cNvPr id="0" name=""/>
        <dsp:cNvSpPr/>
      </dsp:nvSpPr>
      <dsp:spPr>
        <a:xfrm>
          <a:off x="1233715" y="2497214"/>
          <a:ext cx="1072170" cy="692804"/>
        </a:xfrm>
        <a:custGeom>
          <a:avLst/>
          <a:gdLst/>
          <a:ahLst/>
          <a:cxnLst/>
          <a:rect l="0" t="0" r="0" b="0"/>
          <a:pathLst>
            <a:path>
              <a:moveTo>
                <a:pt x="1072170" y="0"/>
              </a:moveTo>
              <a:lnTo>
                <a:pt x="1072170" y="483413"/>
              </a:lnTo>
              <a:lnTo>
                <a:pt x="0" y="483413"/>
              </a:lnTo>
              <a:lnTo>
                <a:pt x="0" y="6928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DBA2-425F-4A06-A57E-7EB2CA958081}">
      <dsp:nvSpPr>
        <dsp:cNvPr id="0" name=""/>
        <dsp:cNvSpPr/>
      </dsp:nvSpPr>
      <dsp:spPr>
        <a:xfrm>
          <a:off x="2305886" y="471520"/>
          <a:ext cx="2318895" cy="590411"/>
        </a:xfrm>
        <a:custGeom>
          <a:avLst/>
          <a:gdLst/>
          <a:ahLst/>
          <a:cxnLst/>
          <a:rect l="0" t="0" r="0" b="0"/>
          <a:pathLst>
            <a:path>
              <a:moveTo>
                <a:pt x="2318895" y="0"/>
              </a:moveTo>
              <a:lnTo>
                <a:pt x="2318895" y="381020"/>
              </a:lnTo>
              <a:lnTo>
                <a:pt x="0" y="381020"/>
              </a:lnTo>
              <a:lnTo>
                <a:pt x="0" y="590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4203B-97D1-4587-BCF6-3F26559ED5E3}">
      <dsp:nvSpPr>
        <dsp:cNvPr id="0" name=""/>
        <dsp:cNvSpPr/>
      </dsp:nvSpPr>
      <dsp:spPr>
        <a:xfrm>
          <a:off x="2368765" y="-238586"/>
          <a:ext cx="4512033" cy="710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B2A1F-1C01-4268-8E28-B6D91E0FFE01}">
      <dsp:nvSpPr>
        <dsp:cNvPr id="0" name=""/>
        <dsp:cNvSpPr/>
      </dsp:nvSpPr>
      <dsp:spPr>
        <a:xfrm>
          <a:off x="2619908" y="0"/>
          <a:ext cx="4512033" cy="710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solidFill>
                <a:srgbClr val="008D3D"/>
              </a:solidFill>
              <a:latin typeface="Trebuchet MS" panose="020B0603020202020204" pitchFamily="34" charset="0"/>
            </a:rPr>
            <a:t>Atidėjimo ir išdėstymo laikotarpis</a:t>
          </a:r>
          <a:endParaRPr lang="lt-LT" sz="2800" b="1" kern="1200" dirty="0">
            <a:solidFill>
              <a:srgbClr val="008D3D"/>
            </a:solidFill>
            <a:latin typeface="Trebuchet MS" panose="020B0603020202020204" pitchFamily="34" charset="0"/>
          </a:endParaRPr>
        </a:p>
      </dsp:txBody>
      <dsp:txXfrm>
        <a:off x="2640706" y="20798"/>
        <a:ext cx="4470437" cy="668510"/>
      </dsp:txXfrm>
    </dsp:sp>
    <dsp:sp modelId="{AFE1B583-647C-4FB5-8A69-B080F0E17C96}">
      <dsp:nvSpPr>
        <dsp:cNvPr id="0" name=""/>
        <dsp:cNvSpPr/>
      </dsp:nvSpPr>
      <dsp:spPr>
        <a:xfrm>
          <a:off x="997586" y="1061931"/>
          <a:ext cx="2616600" cy="1435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DFE6C-B5E4-4BCD-B944-1BADB1F11BAD}">
      <dsp:nvSpPr>
        <dsp:cNvPr id="0" name=""/>
        <dsp:cNvSpPr/>
      </dsp:nvSpPr>
      <dsp:spPr>
        <a:xfrm>
          <a:off x="1248729" y="1300517"/>
          <a:ext cx="2616600" cy="1435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Išdėstymo laikotarpis</a:t>
          </a:r>
          <a:endParaRPr lang="lt-LT" sz="2000" b="0" kern="1200" dirty="0">
            <a:solidFill>
              <a:schemeClr val="tx1"/>
            </a:solidFill>
          </a:endParaRPr>
        </a:p>
      </dsp:txBody>
      <dsp:txXfrm>
        <a:off x="1290767" y="1342555"/>
        <a:ext cx="2532524" cy="1351207"/>
      </dsp:txXfrm>
    </dsp:sp>
    <dsp:sp modelId="{A94A87B4-9FFB-4F3A-97DE-9013BC6ABE89}">
      <dsp:nvSpPr>
        <dsp:cNvPr id="0" name=""/>
        <dsp:cNvSpPr/>
      </dsp:nvSpPr>
      <dsp:spPr>
        <a:xfrm>
          <a:off x="175640" y="3190019"/>
          <a:ext cx="2116149" cy="205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FF78F-EAC2-49B3-ABB6-07A30F902CB2}">
      <dsp:nvSpPr>
        <dsp:cNvPr id="0" name=""/>
        <dsp:cNvSpPr/>
      </dsp:nvSpPr>
      <dsp:spPr>
        <a:xfrm>
          <a:off x="426784" y="3428605"/>
          <a:ext cx="2116149" cy="205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Mokestinių nepriemokų </a:t>
          </a:r>
          <a:r>
            <a:rPr lang="lt-LT" sz="1500" b="1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išdėstymo terminas yra 5 metai.</a:t>
          </a:r>
          <a:endParaRPr lang="lt-LT" sz="1500" strike="sngStrike" kern="1200" dirty="0"/>
        </a:p>
      </dsp:txBody>
      <dsp:txXfrm>
        <a:off x="487015" y="3488836"/>
        <a:ext cx="1995687" cy="1935983"/>
      </dsp:txXfrm>
    </dsp:sp>
    <dsp:sp modelId="{6EFE8D4F-E40D-4BCD-B400-606995AD6E9E}">
      <dsp:nvSpPr>
        <dsp:cNvPr id="0" name=""/>
        <dsp:cNvSpPr/>
      </dsp:nvSpPr>
      <dsp:spPr>
        <a:xfrm>
          <a:off x="3024378" y="3277442"/>
          <a:ext cx="2121913" cy="180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35358-5109-4039-B269-50FDE806C40A}">
      <dsp:nvSpPr>
        <dsp:cNvPr id="0" name=""/>
        <dsp:cNvSpPr/>
      </dsp:nvSpPr>
      <dsp:spPr>
        <a:xfrm>
          <a:off x="3275521" y="3516028"/>
          <a:ext cx="2121913" cy="180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Baudos už administracinį nusižengimą mokėjimas gali būti išdėstytas </a:t>
          </a:r>
          <a:r>
            <a:rPr lang="lt-LT" sz="1500" b="1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 ilgesniam kaip dvejų metų laikotarpiui.</a:t>
          </a:r>
          <a:endParaRPr lang="lt-LT" sz="1500" kern="1200" dirty="0">
            <a:latin typeface="Trebuchet MS" panose="020B0603020202020204" pitchFamily="34" charset="0"/>
            <a:ea typeface="Times New Roman" panose="02020603050405020304" pitchFamily="18" charset="0"/>
          </a:endParaRPr>
        </a:p>
      </dsp:txBody>
      <dsp:txXfrm>
        <a:off x="3328246" y="3568753"/>
        <a:ext cx="2016463" cy="1694725"/>
      </dsp:txXfrm>
    </dsp:sp>
    <dsp:sp modelId="{B935AE2B-D259-4C95-A028-939DBEB5337B}">
      <dsp:nvSpPr>
        <dsp:cNvPr id="0" name=""/>
        <dsp:cNvSpPr/>
      </dsp:nvSpPr>
      <dsp:spPr>
        <a:xfrm>
          <a:off x="5165622" y="1151507"/>
          <a:ext cx="2260288" cy="1435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AC1C2-7A60-4674-8411-986B85C0C053}">
      <dsp:nvSpPr>
        <dsp:cNvPr id="0" name=""/>
        <dsp:cNvSpPr/>
      </dsp:nvSpPr>
      <dsp:spPr>
        <a:xfrm>
          <a:off x="5416765" y="1390093"/>
          <a:ext cx="2260288" cy="1435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latin typeface="Trebuchet MS" panose="020B0603020202020204" pitchFamily="34" charset="0"/>
            </a:rPr>
            <a:t>Atidėjimo laikotarpis</a:t>
          </a:r>
          <a:endParaRPr lang="lt-LT" sz="2000" kern="1200" dirty="0">
            <a:latin typeface="Trebuchet MS" panose="020B0603020202020204" pitchFamily="34" charset="0"/>
          </a:endParaRPr>
        </a:p>
      </dsp:txBody>
      <dsp:txXfrm>
        <a:off x="5458803" y="1432131"/>
        <a:ext cx="2176212" cy="1351207"/>
      </dsp:txXfrm>
    </dsp:sp>
    <dsp:sp modelId="{E956DCF8-590A-494C-8A51-FC88CC17031B}">
      <dsp:nvSpPr>
        <dsp:cNvPr id="0" name=""/>
        <dsp:cNvSpPr/>
      </dsp:nvSpPr>
      <dsp:spPr>
        <a:xfrm>
          <a:off x="5520216" y="3462866"/>
          <a:ext cx="2260288" cy="1435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54F6-C902-45B0-821C-1AA495D82675}">
      <dsp:nvSpPr>
        <dsp:cNvPr id="0" name=""/>
        <dsp:cNvSpPr/>
      </dsp:nvSpPr>
      <dsp:spPr>
        <a:xfrm>
          <a:off x="5771359" y="3701452"/>
          <a:ext cx="2260288" cy="1435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Įmokų mokėjimą galima prašyti atidėti</a:t>
          </a:r>
          <a:r>
            <a:rPr lang="lt-LT" sz="1500" b="1" kern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iki vienerių metų.</a:t>
          </a:r>
          <a:endParaRPr lang="lt-LT" sz="1500" kern="1200" dirty="0"/>
        </a:p>
      </dsp:txBody>
      <dsp:txXfrm>
        <a:off x="5813397" y="3743490"/>
        <a:ext cx="2176212" cy="1351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80F3E-7462-49B7-9C30-1A533AEA0B7E}">
      <dsp:nvSpPr>
        <dsp:cNvPr id="0" name=""/>
        <dsp:cNvSpPr/>
      </dsp:nvSpPr>
      <dsp:spPr>
        <a:xfrm>
          <a:off x="392443" y="0"/>
          <a:ext cx="5328591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7EF2-564F-49C8-A810-8C478374CFF7}">
      <dsp:nvSpPr>
        <dsp:cNvPr id="0" name=""/>
        <dsp:cNvSpPr/>
      </dsp:nvSpPr>
      <dsp:spPr>
        <a:xfrm>
          <a:off x="2592272" y="53572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Sprendimas</a:t>
          </a:r>
          <a:r>
            <a:rPr lang="lt-LT" sz="1500" kern="1200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 dėl mokestinės nepriemokos atidėjimo ar išdėstymo </a:t>
          </a:r>
          <a:r>
            <a:rPr lang="lt-LT" sz="1500" b="1" kern="1200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priimamas per 30 dienų </a:t>
          </a:r>
          <a:r>
            <a:rPr lang="lt-LT" sz="1500" kern="1200" dirty="0" smtClean="0">
              <a:latin typeface="Trebuchet MS" panose="020B0603020202020204" pitchFamily="34" charset="0"/>
              <a:ea typeface="Times New Roman" panose="02020603050405020304" pitchFamily="18" charset="0"/>
            </a:rPr>
            <a:t>nuo prašymo gavimo.</a:t>
          </a:r>
          <a:endParaRPr lang="lt-LT" sz="1500" kern="1200" dirty="0"/>
        </a:p>
      </dsp:txBody>
      <dsp:txXfrm>
        <a:off x="2653847" y="597296"/>
        <a:ext cx="3340434" cy="1138227"/>
      </dsp:txXfrm>
    </dsp:sp>
    <dsp:sp modelId="{D03DE885-DB53-4555-BA8B-B5CCBC292EAB}">
      <dsp:nvSpPr>
        <dsp:cNvPr id="0" name=""/>
        <dsp:cNvSpPr/>
      </dsp:nvSpPr>
      <dsp:spPr>
        <a:xfrm>
          <a:off x="2592272" y="195477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latin typeface="Trebuchet MS" panose="020B0603020202020204" pitchFamily="34" charset="0"/>
            </a:rPr>
            <a:t>Per 10 darbo dienų </a:t>
          </a:r>
          <a:r>
            <a:rPr lang="lt-LT" sz="1500" kern="1200" dirty="0" smtClean="0">
              <a:latin typeface="Trebuchet MS" panose="020B0603020202020204" pitchFamily="34" charset="0"/>
            </a:rPr>
            <a:t>su priimtu sprendimu </a:t>
          </a:r>
          <a:r>
            <a:rPr lang="lt-LT" sz="1500" b="1" kern="1200" dirty="0" smtClean="0">
              <a:latin typeface="Trebuchet MS" panose="020B0603020202020204" pitchFamily="34" charset="0"/>
            </a:rPr>
            <a:t>reikia susipažinti </a:t>
          </a:r>
          <a:r>
            <a:rPr lang="lt-LT" sz="1500" kern="1200" dirty="0" smtClean="0">
              <a:latin typeface="Trebuchet MS" panose="020B0603020202020204" pitchFamily="34" charset="0"/>
            </a:rPr>
            <a:t>prisijungus prie Mano VMI sistemos.</a:t>
          </a:r>
          <a:endParaRPr lang="lt-LT" sz="1500" kern="1200" dirty="0">
            <a:latin typeface="Trebuchet MS" panose="020B0603020202020204" pitchFamily="34" charset="0"/>
          </a:endParaRPr>
        </a:p>
      </dsp:txBody>
      <dsp:txXfrm>
        <a:off x="2653847" y="2016346"/>
        <a:ext cx="3340434" cy="1138227"/>
      </dsp:txXfrm>
    </dsp:sp>
    <dsp:sp modelId="{6A4650EE-723B-4CEB-9E83-FC35776863C7}">
      <dsp:nvSpPr>
        <dsp:cNvPr id="0" name=""/>
        <dsp:cNvSpPr/>
      </dsp:nvSpPr>
      <dsp:spPr>
        <a:xfrm>
          <a:off x="2592272" y="3373820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 smtClean="0">
              <a:latin typeface="Trebuchet MS" panose="020B0603020202020204" pitchFamily="34" charset="0"/>
            </a:rPr>
            <a:t>Susipažinus su sprendimu, suformuojama </a:t>
          </a:r>
          <a:r>
            <a:rPr lang="lt-LT" sz="1500" b="1" kern="1200" dirty="0" smtClean="0">
              <a:latin typeface="Trebuchet MS" panose="020B0603020202020204" pitchFamily="34" charset="0"/>
            </a:rPr>
            <a:t>MPS</a:t>
          </a:r>
          <a:r>
            <a:rPr lang="lt-LT" sz="1500" kern="1200" dirty="0" smtClean="0">
              <a:latin typeface="Trebuchet MS" panose="020B0603020202020204" pitchFamily="34" charset="0"/>
            </a:rPr>
            <a:t>, kuri </a:t>
          </a:r>
          <a:r>
            <a:rPr lang="lt-LT" sz="1500" b="1" kern="1200" dirty="0" smtClean="0">
              <a:latin typeface="Trebuchet MS" panose="020B0603020202020204" pitchFamily="34" charset="0"/>
            </a:rPr>
            <a:t>įsigalioja</a:t>
          </a:r>
          <a:r>
            <a:rPr lang="lt-LT" sz="1500" kern="1200" dirty="0" smtClean="0">
              <a:latin typeface="Trebuchet MS" panose="020B0603020202020204" pitchFamily="34" charset="0"/>
            </a:rPr>
            <a:t> </a:t>
          </a:r>
          <a:r>
            <a:rPr lang="lt-LT" sz="1500" b="1" kern="1200" dirty="0" smtClean="0">
              <a:latin typeface="Trebuchet MS" panose="020B0603020202020204" pitchFamily="34" charset="0"/>
            </a:rPr>
            <a:t>tik po to,</a:t>
          </a:r>
          <a:r>
            <a:rPr lang="lt-LT" sz="1500" kern="1200" dirty="0" smtClean="0">
              <a:latin typeface="Trebuchet MS" panose="020B0603020202020204" pitchFamily="34" charset="0"/>
            </a:rPr>
            <a:t> </a:t>
          </a:r>
          <a:r>
            <a:rPr lang="lt-LT" sz="1500" b="1" kern="1200" dirty="0" smtClean="0">
              <a:latin typeface="Trebuchet MS" panose="020B0603020202020204" pitchFamily="34" charset="0"/>
            </a:rPr>
            <a:t>kai ją pasirašo gyventojas ar įmonė ir mokesčių administratorius.</a:t>
          </a:r>
          <a:endParaRPr lang="lt-LT" sz="1500" b="1" kern="1200" dirty="0">
            <a:latin typeface="Trebuchet MS" panose="020B0603020202020204" pitchFamily="34" charset="0"/>
          </a:endParaRPr>
        </a:p>
      </dsp:txBody>
      <dsp:txXfrm>
        <a:off x="2653847" y="3435395"/>
        <a:ext cx="3340434" cy="1138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09D7-9B9F-430A-8639-AD8351657BE4}">
      <dsp:nvSpPr>
        <dsp:cNvPr id="0" name=""/>
        <dsp:cNvSpPr/>
      </dsp:nvSpPr>
      <dsp:spPr>
        <a:xfrm>
          <a:off x="11761" y="213053"/>
          <a:ext cx="2351076" cy="375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Įmonėms ir gyventojams, kuriems buvo taikomos mokestinės pagalbos priemonės ir kurie iki numatyto termino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(2021-02-28 ar 2021-08-31) pateikė prašymus dėl MPS sudarymo   </a:t>
          </a:r>
          <a:endParaRPr lang="lt-LT" sz="20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80622" y="281914"/>
        <a:ext cx="2213354" cy="3612634"/>
      </dsp:txXfrm>
    </dsp:sp>
    <dsp:sp modelId="{94D66A3E-3BF6-4367-BD70-33D49D517421}">
      <dsp:nvSpPr>
        <dsp:cNvPr id="0" name=""/>
        <dsp:cNvSpPr/>
      </dsp:nvSpPr>
      <dsp:spPr>
        <a:xfrm>
          <a:off x="2576758" y="1802582"/>
          <a:ext cx="453512" cy="571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600" kern="1200"/>
        </a:p>
      </dsp:txBody>
      <dsp:txXfrm>
        <a:off x="2576758" y="1916842"/>
        <a:ext cx="317458" cy="342778"/>
      </dsp:txXfrm>
    </dsp:sp>
    <dsp:sp modelId="{0E22AB9A-DC89-461F-A7CF-D386EAE192A5}">
      <dsp:nvSpPr>
        <dsp:cNvPr id="0" name=""/>
        <dsp:cNvSpPr/>
      </dsp:nvSpPr>
      <dsp:spPr>
        <a:xfrm>
          <a:off x="3218522" y="213053"/>
          <a:ext cx="2258032" cy="375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Jeigu MPS iki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2022-12-31, tai palūkanos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0,00 </a:t>
          </a:r>
          <a:r>
            <a:rPr lang="en-US" sz="20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%</a:t>
          </a:r>
          <a:endParaRPr lang="lt-LT" sz="20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284657" y="279188"/>
        <a:ext cx="2125762" cy="3618086"/>
      </dsp:txXfrm>
    </dsp:sp>
    <dsp:sp modelId="{BF69D3F8-FC39-45B5-A116-31BB00CF0BF0}">
      <dsp:nvSpPr>
        <dsp:cNvPr id="0" name=""/>
        <dsp:cNvSpPr/>
      </dsp:nvSpPr>
      <dsp:spPr>
        <a:xfrm>
          <a:off x="5723358" y="1802582"/>
          <a:ext cx="523222" cy="571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600" kern="1200"/>
        </a:p>
      </dsp:txBody>
      <dsp:txXfrm>
        <a:off x="5723358" y="1916842"/>
        <a:ext cx="366255" cy="342778"/>
      </dsp:txXfrm>
    </dsp:sp>
    <dsp:sp modelId="{8CFD7DB2-1F57-4F3C-8680-CE1E9C492994}">
      <dsp:nvSpPr>
        <dsp:cNvPr id="0" name=""/>
        <dsp:cNvSpPr/>
      </dsp:nvSpPr>
      <dsp:spPr>
        <a:xfrm>
          <a:off x="6463767" y="213053"/>
          <a:ext cx="2237438" cy="375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Jeigu </a:t>
          </a:r>
          <a:r>
            <a:rPr lang="en-US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MPS </a:t>
          </a: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terminas ilgesnis nei iki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2022-12-31, tai </a:t>
          </a: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nuo </a:t>
          </a:r>
          <a:r>
            <a:rPr lang="en-US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2023-01-01 </a:t>
          </a:r>
          <a:r>
            <a:rPr lang="lt-LT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palūkanos </a:t>
          </a:r>
          <a:r>
            <a:rPr lang="en-US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– </a:t>
          </a:r>
          <a:endParaRPr lang="lt-LT" sz="2000" kern="1200" dirty="0" smtClean="0">
            <a:solidFill>
              <a:schemeClr val="tx1"/>
            </a:solidFill>
            <a:latin typeface="Trebuchet MS" panose="020B0603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0,01 %</a:t>
          </a:r>
          <a:r>
            <a:rPr lang="en-US" sz="20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endParaRPr lang="lt-LT" sz="20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6529299" y="278585"/>
        <a:ext cx="2106374" cy="361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FAC3768-4832-4E66-9088-D04D0DCA60F5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7739C4-733C-4432-957A-DB617B47778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1166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fld id="{AAB6C683-2E50-48A7-B40F-CAEA1D221898}" type="datetimeFigureOut">
              <a:rPr lang="lt-LT"/>
              <a:pPr>
                <a:defRPr/>
              </a:pPr>
              <a:t>2023-03-23</a:t>
            </a:fld>
            <a:endParaRPr lang="lt-L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/>
              <a:t>Spustelėkite ruošinio teksto stiliams keisti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401682-63AE-4FD6-AB71-9F94F3B6E1A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9943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1682-63AE-4FD6-AB71-9F94F3B6E1A7}" type="slidenum">
              <a:rPr lang="lt-LT" altLang="lt-LT" smtClean="0"/>
              <a:pPr>
                <a:defRPr/>
              </a:pPr>
              <a:t>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1289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1682-63AE-4FD6-AB71-9F94F3B6E1A7}" type="slidenum">
              <a:rPr lang="lt-LT" altLang="lt-LT" smtClean="0"/>
              <a:pPr>
                <a:defRPr/>
              </a:pPr>
              <a:t>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3517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1682-63AE-4FD6-AB71-9F94F3B6E1A7}" type="slidenum">
              <a:rPr lang="lt-LT" altLang="lt-LT" smtClean="0"/>
              <a:pPr>
                <a:defRPr/>
              </a:pPr>
              <a:t>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9561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910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obertasulinskas.IDEAPRIMA\Desktop\idea prima\VMI\ppt\ppt vmi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881" y="980728"/>
            <a:ext cx="5562600" cy="2152650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lt-LT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8881" y="3429000"/>
            <a:ext cx="5562600" cy="12192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Click to edit </a:t>
            </a:r>
            <a:endParaRPr lang="en-US" dirty="0"/>
          </a:p>
          <a:p>
            <a:r>
              <a:rPr lang="lt-LT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63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43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8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295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77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578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3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9114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46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asulinskas.IDEAPRIMA\Desktop\idea prima\VMI\ppt\ppt vmi-0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008D3D"/>
                </a:solidFill>
                <a:latin typeface="Trebuchet MS"/>
                <a:cs typeface="Trebuchet MS"/>
              </a:defRPr>
            </a:lvl1pPr>
          </a:lstStyle>
          <a:p>
            <a:r>
              <a:rPr lang="lt-LT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buClr>
                <a:srgbClr val="008D3D"/>
              </a:buClr>
              <a:buFontTx/>
              <a:buNone/>
              <a:defRPr/>
            </a:lvl1pPr>
            <a:lvl2pPr marL="742950" indent="-285750">
              <a:buClr>
                <a:srgbClr val="008D3D"/>
              </a:buClr>
              <a:buFont typeface="Arial" pitchFamily="34" charset="0"/>
              <a:buChar char="•"/>
              <a:defRPr/>
            </a:lvl2pPr>
            <a:lvl3pPr>
              <a:buClr>
                <a:srgbClr val="008D3D"/>
              </a:buClr>
              <a:defRPr/>
            </a:lvl3pPr>
            <a:lvl4pPr>
              <a:buClr>
                <a:srgbClr val="008D3D"/>
              </a:buClr>
              <a:defRPr/>
            </a:lvl4pPr>
            <a:lvl5pPr>
              <a:buClr>
                <a:srgbClr val="008D3D"/>
              </a:buClr>
              <a:defRPr/>
            </a:lvl5pPr>
          </a:lstStyle>
          <a:p>
            <a:pPr lvl="0"/>
            <a:r>
              <a:rPr lang="lt-LT" dirty="0"/>
              <a:t>Click to edit Master text styles</a:t>
            </a:r>
          </a:p>
          <a:p>
            <a:pPr lvl="1"/>
            <a:r>
              <a:rPr lang="lt-LT" dirty="0"/>
              <a:t>Second level</a:t>
            </a:r>
          </a:p>
          <a:p>
            <a:pPr lvl="2"/>
            <a:r>
              <a:rPr lang="lt-LT" dirty="0"/>
              <a:t>Third level</a:t>
            </a:r>
          </a:p>
          <a:p>
            <a:pPr lvl="3"/>
            <a:r>
              <a:rPr lang="lt-LT" dirty="0"/>
              <a:t>Fourth level</a:t>
            </a:r>
          </a:p>
          <a:p>
            <a:pPr lvl="4"/>
            <a:r>
              <a:rPr lang="lt-LT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4F6713-E4F2-4289-8E70-2F6DF621C3AF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8551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534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97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056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13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4066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999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7551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1178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7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48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asulinskas.IDEAPRIMA\Desktop\idea prima\VMI\ppt\ppt vmi-0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5"/>
            <a:ext cx="5130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46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0741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4312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19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35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14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670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1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648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616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213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8D3D"/>
          </a:solidFill>
          <a:latin typeface="Trebuchet MS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8D3D"/>
          </a:solidFill>
          <a:latin typeface="Trebuchet MS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8D3D"/>
          </a:solidFill>
          <a:latin typeface="Trebuchet MS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8D3D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ＭＳ Ｐゴシック" pitchFamily="6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charset="0"/>
          <a:ea typeface="ＭＳ Ｐゴシック" pitchFamily="6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ＭＳ Ｐゴシック" pitchFamily="6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pitchFamily="6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charset="0"/>
          <a:ea typeface="ＭＳ Ｐゴシック" pitchFamily="6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robertasulinskas.IDEAPRIMA\Desktop\idea prima\VMI\ppt\ppt vmi-0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+mj-lt"/>
          <a:ea typeface="ＭＳ Ｐゴシック" pitchFamily="6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robertasulinskas.IDEAPRIMA\Desktop\idea prima\VMI\ppt\ppt vmi-0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+mj-lt"/>
          <a:ea typeface="ＭＳ Ｐゴシック" pitchFamily="6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robertasulinskas.IDEAPRIMA\Desktop\idea prima\VMI\ppt\ppt vmi-0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+mj-lt"/>
          <a:ea typeface="ＭＳ Ｐゴシック" pitchFamily="6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ＭＳ Ｐゴシック" pitchFamily="6" charset="-128"/>
          <a:cs typeface="MS PGothic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D3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ＭＳ Ｐゴシック" pitchFamily="6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Trebuchet MS" pitchFamily="34" charset="0"/>
          <a:ea typeface="ＭＳ Ｐゴシック" pitchFamily="6" charset="-128"/>
          <a:cs typeface="MS PGothic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i.l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vidinis.vmi.lt/lt/?itemId=10123547" TargetMode="External"/><Relationship Id="rId4" Type="http://schemas.openxmlformats.org/officeDocument/2006/relationships/hyperlink" Target="https://www.youtube.com/channel/UCcvdEei33I_ExWllQ0eYyV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vmi.lt/evmi/aptarnavimo-skyriai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hyperlink" Target="https://www.vmi.lt/evmi/pagrindinis?p_p_id=com_liferay_portal_search_web_portlet_SearchPortlet&amp;p_p_lifecycle=0&amp;p_p_state=maximized&amp;p_p_mode=view&amp;_com_liferay_portal_search_web_portlet_SearchPortlet_mvcPath=/view_content.jsp&amp;_com_liferay_portal_search_web_portlet_SearchPortlet_redirect=https://www.vmi.lt/evmi/pagrindinis?p_p_id%3Dcom_liferay_portal_search_web_portlet_SearchPortlet%26p_p_lifecycle%3D0%26p_p_state%3Dmaximized%26p_p_mode%3Dview%26_com_liferay_portal_search_web_portlet_SearchPortlet_redirect%3Dhttps://www.vmi.lt/evmi/pagrindinis?p_p_id%3Dcom_liferay_portal_search_web_portlet_SearchPortlet%26p_p_lifecycle%3D0%26p_p_state%3Dnormal%26p_p_mode%3Dview%26_com_liferay_portal_search_web_portlet_SearchPortlet_mvcPath%3D/search.jsp%26_com_liferay_portal_search_web_portlet_SearchPortlet_keywords%3DKM2515%26_com_liferay_portal_search_web_portlet_SearchPortlet_formDate%3D1646074736564%26_com_liferay_portal_search_web_portlet_SearchPortlet_scope%3Dthis-site&amp;_com_liferay_portal_search_web_portlet_SearchPortlet_assetEntryId=679388&amp;_com_liferay_portal_search_web_portlet_SearchPortlet_type=content&amp;inheritRedirect=tr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201988" y="2781300"/>
            <a:ext cx="568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lt-LT" altLang="lt-LT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5000" dirty="0" smtClean="0">
                <a:latin typeface="+mj-lt"/>
                <a:ea typeface="ＭＳ Ｐゴシック" panose="020B0600070205080204" pitchFamily="34" charset="-128"/>
              </a:rPr>
              <a:t>Mokestinių paskolų sutarčių sudarymas, keitimas</a:t>
            </a:r>
            <a:r>
              <a:rPr lang="lt-LT" altLang="lt-LT" sz="5000" dirty="0">
                <a:latin typeface="+mj-lt"/>
                <a:ea typeface="ＭＳ Ｐゴシック" panose="020B0600070205080204" pitchFamily="34" charset="-128"/>
              </a:rPr>
              <a:t/>
            </a:r>
            <a:br>
              <a:rPr lang="lt-LT" altLang="lt-LT" sz="5000" dirty="0">
                <a:latin typeface="+mj-lt"/>
                <a:ea typeface="ＭＳ Ｐゴシック" panose="020B0600070205080204" pitchFamily="34" charset="-128"/>
              </a:rPr>
            </a:br>
            <a: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lt-LT" altLang="lt-LT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lt-LT" altLang="lt-LT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lt-LT" altLang="lt-LT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</a:t>
            </a:r>
            <a:endParaRPr lang="en-US" altLang="lt-LT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tačiakampis 2"/>
          <p:cNvSpPr>
            <a:spLocks noChangeArrowheads="1"/>
          </p:cNvSpPr>
          <p:nvPr/>
        </p:nvSpPr>
        <p:spPr bwMode="auto">
          <a:xfrm>
            <a:off x="5004048" y="4725144"/>
            <a:ext cx="36724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lt-LT" altLang="lt-LT" sz="2400" dirty="0">
                <a:latin typeface="+mn-lt"/>
              </a:rPr>
              <a:t> </a:t>
            </a:r>
            <a:r>
              <a:rPr lang="lt-LT" altLang="lt-LT" sz="2400" dirty="0">
                <a:solidFill>
                  <a:srgbClr val="FFFFFF"/>
                </a:solidFill>
                <a:latin typeface="+mn-lt"/>
              </a:rPr>
              <a:t>Mokesčių informacijos </a:t>
            </a:r>
            <a:endParaRPr lang="lt-LT" altLang="lt-LT" sz="2400" dirty="0" smtClean="0">
              <a:solidFill>
                <a:srgbClr val="FFFFFF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lt-LT" altLang="lt-LT" sz="2400" dirty="0" smtClean="0">
                <a:solidFill>
                  <a:srgbClr val="FFFFFF"/>
                </a:solidFill>
                <a:latin typeface="+mn-lt"/>
              </a:rPr>
              <a:t> departamentas </a:t>
            </a:r>
            <a:endParaRPr lang="lt-LT" altLang="lt-L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268" name="Stačiakampis 3"/>
          <p:cNvSpPr>
            <a:spLocks noChangeArrowheads="1"/>
          </p:cNvSpPr>
          <p:nvPr/>
        </p:nvSpPr>
        <p:spPr bwMode="auto">
          <a:xfrm>
            <a:off x="7994650" y="5716588"/>
            <a:ext cx="83227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lt-LT" altLang="lt-LT" sz="2400" dirty="0" smtClean="0">
                <a:solidFill>
                  <a:srgbClr val="FFFFFF"/>
                </a:solidFill>
                <a:latin typeface="+mj-lt"/>
              </a:rPr>
              <a:t>2022</a:t>
            </a:r>
            <a:endParaRPr lang="lt-LT" altLang="lt-LT" sz="24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74"/>
    </mc:Choice>
    <mc:Fallback xmlns="">
      <p:transition spd="slow" advTm="260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8486770"/>
              </p:ext>
            </p:extLst>
          </p:nvPr>
        </p:nvGraphicFramePr>
        <p:xfrm>
          <a:off x="395536" y="90872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avadinimas 1"/>
          <p:cNvSpPr txBox="1">
            <a:spLocks/>
          </p:cNvSpPr>
          <p:nvPr/>
        </p:nvSpPr>
        <p:spPr>
          <a:xfrm>
            <a:off x="442100" y="116632"/>
            <a:ext cx="8229600" cy="1028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+mj-lt"/>
                <a:ea typeface="ＭＳ Ｐゴシック" pitchFamily="6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lt-LT" sz="2800" b="1" kern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Papildomi dokumentai, teikiami su prašymu sudaryti MPS</a:t>
            </a:r>
            <a:endParaRPr lang="lt-LT" sz="2800" kern="0" dirty="0"/>
          </a:p>
        </p:txBody>
      </p:sp>
      <p:sp>
        <p:nvSpPr>
          <p:cNvPr id="4" name="Skaidrės numerio vietos rezervavimo ženklas 1"/>
          <p:cNvSpPr txBox="1">
            <a:spLocks/>
          </p:cNvSpPr>
          <p:nvPr/>
        </p:nvSpPr>
        <p:spPr>
          <a:xfrm>
            <a:off x="8324568" y="6265118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10</a:t>
            </a:r>
            <a:endParaRPr lang="lt-LT" altLang="lt-LT" sz="1400" dirty="0"/>
          </a:p>
        </p:txBody>
      </p:sp>
      <p:sp>
        <p:nvSpPr>
          <p:cNvPr id="5" name="Stačiakampis 4"/>
          <p:cNvSpPr/>
          <p:nvPr/>
        </p:nvSpPr>
        <p:spPr>
          <a:xfrm>
            <a:off x="395536" y="5683314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 Pildomi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nustatytos formos priedai, kaip numatyta VMI viršininko 2001 m. spalio 3 d. įsakyme Nr. 236 „Dėl mokestinės paskolos sutarties ir fizinių asmenų anketos formų bei prašymo atidėti arba išdėstyti mokestinės nepriemokos sumokėjimą, sudarant mokestinės paskolos sutartį, reikalavimų aprašo patvirtinimo“.</a:t>
            </a:r>
          </a:p>
        </p:txBody>
      </p:sp>
    </p:spTree>
    <p:extLst>
      <p:ext uri="{BB962C8B-B14F-4D97-AF65-F5344CB8AC3E}">
        <p14:creationId xmlns:p14="http://schemas.microsoft.com/office/powerpoint/2010/main" val="899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26581057"/>
              </p:ext>
            </p:extLst>
          </p:nvPr>
        </p:nvGraphicFramePr>
        <p:xfrm>
          <a:off x="467544" y="476672"/>
          <a:ext cx="83092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kaidrės numerio vietos rezervavimo ženklas 1"/>
          <p:cNvSpPr txBox="1">
            <a:spLocks/>
          </p:cNvSpPr>
          <p:nvPr/>
        </p:nvSpPr>
        <p:spPr>
          <a:xfrm>
            <a:off x="8324568" y="6237312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11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4326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7"/>
          <p:cNvSpPr>
            <a:spLocks noGrp="1"/>
          </p:cNvSpPr>
          <p:nvPr>
            <p:ph type="title" idx="4294967295"/>
          </p:nvPr>
        </p:nvSpPr>
        <p:spPr>
          <a:xfrm>
            <a:off x="464163" y="138832"/>
            <a:ext cx="8424936" cy="1143000"/>
          </a:xfrm>
        </p:spPr>
        <p:txBody>
          <a:bodyPr/>
          <a:lstStyle/>
          <a:p>
            <a:pPr eaLnBrk="1" hangingPunct="1">
              <a:defRPr/>
            </a:pPr>
            <a:r>
              <a:rPr lang="lt-LT" altLang="lt-LT" sz="2800" b="1" dirty="0">
                <a:latin typeface="+mn-lt"/>
                <a:ea typeface="ＭＳ Ｐゴシック" panose="020B0600070205080204" pitchFamily="34" charset="-128"/>
              </a:rPr>
              <a:t>Kaip prisijungti prie Mano </a:t>
            </a:r>
            <a:r>
              <a:rPr lang="lt-LT" altLang="lt-LT" sz="2800" b="1" dirty="0" smtClean="0">
                <a:latin typeface="+mn-lt"/>
                <a:ea typeface="ＭＳ Ｐゴシック" panose="020B0600070205080204" pitchFamily="34" charset="-128"/>
              </a:rPr>
              <a:t>VMI ir pateikti prašymą dėl MPS?</a:t>
            </a:r>
            <a:endParaRPr lang="en-US" altLang="lt-LT" sz="2800" b="1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4" y="1196752"/>
            <a:ext cx="8211785" cy="1864538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7164288" y="1608298"/>
            <a:ext cx="1080120" cy="6480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4" name="Grupė 3"/>
          <p:cNvGrpSpPr/>
          <p:nvPr/>
        </p:nvGrpSpPr>
        <p:grpSpPr>
          <a:xfrm>
            <a:off x="2483768" y="3068960"/>
            <a:ext cx="4901091" cy="3269738"/>
            <a:chOff x="2483768" y="3140968"/>
            <a:chExt cx="4901091" cy="3269738"/>
          </a:xfrm>
        </p:grpSpPr>
        <p:pic>
          <p:nvPicPr>
            <p:cNvPr id="9" name="Paveikslėlis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768" y="3140968"/>
              <a:ext cx="4901091" cy="3269738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3712451" y="4077072"/>
              <a:ext cx="3672408" cy="432048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634485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VMI svetainės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adresas: www.vmi.lt </a:t>
            </a:r>
            <a:endParaRPr lang="lt-LT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F6713-E4F2-4289-8E70-2F6DF621C3AF}" type="slidenum">
              <a:rPr lang="lt-LT" altLang="lt-LT" smtClean="0"/>
              <a:pPr>
                <a:defRPr/>
              </a:pPr>
              <a:t>12</a:t>
            </a:fld>
            <a:endParaRPr lang="lt-LT" alt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51"/>
    </mc:Choice>
    <mc:Fallback xmlns="">
      <p:transition advTm="374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Prašymo sudaryti MPS formavimas</a:t>
            </a:r>
            <a:endParaRPr lang="lt-LT" sz="2800" dirty="0"/>
          </a:p>
        </p:txBody>
      </p:sp>
      <p:pic>
        <p:nvPicPr>
          <p:cNvPr id="3" name="Turinio vietos rezervavimo ženkla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10" y="1437927"/>
            <a:ext cx="7233617" cy="69732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10" y="2204865"/>
            <a:ext cx="7233617" cy="3480966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203848" y="1417638"/>
            <a:ext cx="864096" cy="787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1259632" y="2348880"/>
            <a:ext cx="18002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4211960" y="4797152"/>
            <a:ext cx="187220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24568" y="6265118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13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9869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lt-LT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Prašymo sudaryti </a:t>
            </a:r>
            <a:r>
              <a:rPr lang="lt-LT" sz="28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MPS formavimas</a:t>
            </a:r>
            <a:endParaRPr lang="lt-LT" sz="2800" dirty="0">
              <a:latin typeface="Trebuchet MS" panose="020B0603020202020204" pitchFamily="34" charset="0"/>
            </a:endParaRPr>
          </a:p>
        </p:txBody>
      </p:sp>
      <p:pic>
        <p:nvPicPr>
          <p:cNvPr id="15" name="Paveikslėlis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473113"/>
            <a:ext cx="7515225" cy="676275"/>
          </a:xfrm>
          <a:prstGeom prst="rect">
            <a:avLst/>
          </a:prstGeom>
        </p:spPr>
      </p:pic>
      <p:pic>
        <p:nvPicPr>
          <p:cNvPr id="24" name="Paveikslėlis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3" y="2345733"/>
            <a:ext cx="8072107" cy="3888431"/>
          </a:xfrm>
          <a:prstGeom prst="rect">
            <a:avLst/>
          </a:prstGeom>
        </p:spPr>
      </p:pic>
      <p:sp>
        <p:nvSpPr>
          <p:cNvPr id="27" name="Stačiakampis 26"/>
          <p:cNvSpPr/>
          <p:nvPr/>
        </p:nvSpPr>
        <p:spPr>
          <a:xfrm>
            <a:off x="4788024" y="1417638"/>
            <a:ext cx="1008112" cy="787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614693" y="2276872"/>
            <a:ext cx="1004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755576" y="3861048"/>
            <a:ext cx="23042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814387" y="5805264"/>
            <a:ext cx="253347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kaidrės numerio vietos rezervavimo ženklas 1"/>
          <p:cNvSpPr txBox="1">
            <a:spLocks/>
          </p:cNvSpPr>
          <p:nvPr/>
        </p:nvSpPr>
        <p:spPr>
          <a:xfrm>
            <a:off x="8314943" y="6235243"/>
            <a:ext cx="467072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14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1156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Prašymo sudaryti </a:t>
            </a:r>
            <a:r>
              <a:rPr lang="lt-LT" sz="28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MPS formavimas</a:t>
            </a:r>
            <a:endParaRPr lang="lt-LT" sz="2800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556" y="1628801"/>
            <a:ext cx="7925243" cy="2880319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6228184" y="1844824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254606" y="6237312"/>
            <a:ext cx="467072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15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84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01908" cy="239743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19137"/>
            <a:ext cx="8729900" cy="54882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29000"/>
            <a:ext cx="8729900" cy="1776688"/>
          </a:xfrm>
          <a:prstGeom prst="rect">
            <a:avLst/>
          </a:prstGeom>
        </p:spPr>
      </p:pic>
      <p:sp>
        <p:nvSpPr>
          <p:cNvPr id="11" name="Stačiakampis 10"/>
          <p:cNvSpPr/>
          <p:nvPr/>
        </p:nvSpPr>
        <p:spPr>
          <a:xfrm>
            <a:off x="467544" y="2204864"/>
            <a:ext cx="15841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 11"/>
          <p:cNvSpPr/>
          <p:nvPr/>
        </p:nvSpPr>
        <p:spPr>
          <a:xfrm>
            <a:off x="179512" y="3429000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/>
          <p:cNvSpPr/>
          <p:nvPr/>
        </p:nvSpPr>
        <p:spPr>
          <a:xfrm>
            <a:off x="179512" y="4797152"/>
            <a:ext cx="1368152" cy="469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16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5533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" y="332656"/>
            <a:ext cx="9144000" cy="4589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764704"/>
            <a:ext cx="3960440" cy="356066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00"/>
            <a:ext cx="9144000" cy="1125196"/>
          </a:xfrm>
          <a:prstGeom prst="rect">
            <a:avLst/>
          </a:prstGeom>
        </p:spPr>
      </p:pic>
      <p:sp>
        <p:nvSpPr>
          <p:cNvPr id="8" name="Rodyklė dešinėn 7"/>
          <p:cNvSpPr/>
          <p:nvPr/>
        </p:nvSpPr>
        <p:spPr>
          <a:xfrm>
            <a:off x="107504" y="1700808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7236296" y="4325369"/>
            <a:ext cx="1656184" cy="687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 11"/>
          <p:cNvSpPr/>
          <p:nvPr/>
        </p:nvSpPr>
        <p:spPr>
          <a:xfrm>
            <a:off x="251520" y="5733256"/>
            <a:ext cx="13681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17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1922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/>
          <p:cNvGrpSpPr/>
          <p:nvPr/>
        </p:nvGrpSpPr>
        <p:grpSpPr>
          <a:xfrm>
            <a:off x="178011" y="188640"/>
            <a:ext cx="8786477" cy="6016321"/>
            <a:chOff x="69019" y="188640"/>
            <a:chExt cx="8967477" cy="6120680"/>
          </a:xfrm>
        </p:grpSpPr>
        <p:grpSp>
          <p:nvGrpSpPr>
            <p:cNvPr id="2" name="Grupė 1"/>
            <p:cNvGrpSpPr/>
            <p:nvPr/>
          </p:nvGrpSpPr>
          <p:grpSpPr>
            <a:xfrm>
              <a:off x="69019" y="188640"/>
              <a:ext cx="8967477" cy="6120680"/>
              <a:chOff x="-2989" y="188640"/>
              <a:chExt cx="9146989" cy="6249644"/>
            </a:xfrm>
          </p:grpSpPr>
          <p:pic>
            <p:nvPicPr>
              <p:cNvPr id="3" name="Paveikslėlis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989" y="188640"/>
                <a:ext cx="9144000" cy="5473621"/>
              </a:xfrm>
              <a:prstGeom prst="rect">
                <a:avLst/>
              </a:prstGeom>
            </p:spPr>
          </p:pic>
          <p:pic>
            <p:nvPicPr>
              <p:cNvPr id="4" name="Paveikslėlis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733256"/>
                <a:ext cx="9144000" cy="705028"/>
              </a:xfrm>
              <a:prstGeom prst="rect">
                <a:avLst/>
              </a:prstGeom>
            </p:spPr>
          </p:pic>
        </p:grpSp>
        <p:sp>
          <p:nvSpPr>
            <p:cNvPr id="7" name="Stačiakampis 6"/>
            <p:cNvSpPr/>
            <p:nvPr/>
          </p:nvSpPr>
          <p:spPr>
            <a:xfrm>
              <a:off x="251520" y="2733885"/>
              <a:ext cx="136815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Stačiakampis 8"/>
            <p:cNvSpPr/>
            <p:nvPr/>
          </p:nvSpPr>
          <p:spPr>
            <a:xfrm>
              <a:off x="251520" y="3241402"/>
              <a:ext cx="136815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Stačiakampis 9"/>
            <p:cNvSpPr/>
            <p:nvPr/>
          </p:nvSpPr>
          <p:spPr>
            <a:xfrm>
              <a:off x="251520" y="4077072"/>
              <a:ext cx="1368152" cy="4315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51520" y="5700905"/>
              <a:ext cx="1368152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3" name="Stačiakampis 12"/>
            <p:cNvSpPr/>
            <p:nvPr/>
          </p:nvSpPr>
          <p:spPr>
            <a:xfrm>
              <a:off x="251520" y="1844824"/>
              <a:ext cx="136815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2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18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5817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/>
          <p:cNvGrpSpPr/>
          <p:nvPr/>
        </p:nvGrpSpPr>
        <p:grpSpPr>
          <a:xfrm>
            <a:off x="144016" y="737070"/>
            <a:ext cx="8892480" cy="3700042"/>
            <a:chOff x="0" y="449038"/>
            <a:chExt cx="8892480" cy="3700042"/>
          </a:xfrm>
        </p:grpSpPr>
        <p:pic>
          <p:nvPicPr>
            <p:cNvPr id="2" name="Paveikslėlis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9038"/>
              <a:ext cx="8892480" cy="3700042"/>
            </a:xfrm>
            <a:prstGeom prst="rect">
              <a:avLst/>
            </a:prstGeom>
          </p:spPr>
        </p:pic>
        <p:sp>
          <p:nvSpPr>
            <p:cNvPr id="3" name="Stačiakampis 2"/>
            <p:cNvSpPr/>
            <p:nvPr/>
          </p:nvSpPr>
          <p:spPr>
            <a:xfrm>
              <a:off x="251520" y="3501008"/>
              <a:ext cx="1368152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4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19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286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800" b="1" dirty="0" smtClean="0"/>
              <a:t>Naudojami trumpiniai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044824"/>
          </a:xfrm>
        </p:spPr>
        <p:txBody>
          <a:bodyPr/>
          <a:lstStyle/>
          <a:p>
            <a:r>
              <a:rPr lang="lt-LT" sz="2000" dirty="0" smtClean="0">
                <a:latin typeface="+mn-lt"/>
              </a:rPr>
              <a:t>MPS - mokestinės paskolos sutartis</a:t>
            </a:r>
          </a:p>
          <a:p>
            <a:r>
              <a:rPr lang="lt-LT" sz="2000" dirty="0" smtClean="0">
                <a:latin typeface="+mn-lt"/>
              </a:rPr>
              <a:t>VMI  - </a:t>
            </a:r>
            <a:r>
              <a:rPr lang="lt-LT" sz="2000" dirty="0">
                <a:latin typeface="+mn-lt"/>
              </a:rPr>
              <a:t>Valstybinė mokesčių inspekcija </a:t>
            </a:r>
            <a:endParaRPr lang="lt-LT" sz="2000" dirty="0" smtClean="0">
              <a:latin typeface="+mn-lt"/>
            </a:endParaRPr>
          </a:p>
          <a:p>
            <a:r>
              <a:rPr lang="lt-LT" sz="2000" dirty="0" smtClean="0">
                <a:latin typeface="+mn-lt"/>
              </a:rPr>
              <a:t>AVMI - apskrities Valstybinė mokesčių inspekcija</a:t>
            </a:r>
          </a:p>
          <a:p>
            <a:r>
              <a:rPr lang="lt-LT" sz="2000" dirty="0" smtClean="0">
                <a:latin typeface="+mn-lt"/>
              </a:rPr>
              <a:t>PVM – pridėtinės vertės mokestis </a:t>
            </a:r>
          </a:p>
          <a:p>
            <a:endParaRPr lang="lt-LT" sz="2000" dirty="0">
              <a:latin typeface="+mn-lt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F6713-E4F2-4289-8E70-2F6DF621C3AF}" type="slidenum">
              <a:rPr lang="lt-LT" altLang="lt-LT" smtClean="0"/>
              <a:pPr>
                <a:defRPr/>
              </a:pPr>
              <a:t>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600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ė 2"/>
          <p:cNvGrpSpPr/>
          <p:nvPr/>
        </p:nvGrpSpPr>
        <p:grpSpPr>
          <a:xfrm>
            <a:off x="72008" y="764704"/>
            <a:ext cx="8964488" cy="4392488"/>
            <a:chOff x="72008" y="620688"/>
            <a:chExt cx="8964488" cy="4392488"/>
          </a:xfrm>
        </p:grpSpPr>
        <p:grpSp>
          <p:nvGrpSpPr>
            <p:cNvPr id="2" name="Grupė 1"/>
            <p:cNvGrpSpPr/>
            <p:nvPr/>
          </p:nvGrpSpPr>
          <p:grpSpPr>
            <a:xfrm>
              <a:off x="72008" y="620688"/>
              <a:ext cx="8964488" cy="4392488"/>
              <a:chOff x="0" y="260648"/>
              <a:chExt cx="9134175" cy="4464496"/>
            </a:xfrm>
          </p:grpSpPr>
          <p:pic>
            <p:nvPicPr>
              <p:cNvPr id="7" name="Paveikslėlis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60648"/>
                <a:ext cx="9134175" cy="4464496"/>
              </a:xfrm>
              <a:prstGeom prst="rect">
                <a:avLst/>
              </a:prstGeom>
            </p:spPr>
          </p:pic>
          <p:pic>
            <p:nvPicPr>
              <p:cNvPr id="8" name="Paveikslėlis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3754" y="476672"/>
                <a:ext cx="3681654" cy="2145177"/>
              </a:xfrm>
              <a:prstGeom prst="rect">
                <a:avLst/>
              </a:prstGeom>
            </p:spPr>
          </p:pic>
          <p:sp>
            <p:nvSpPr>
              <p:cNvPr id="10" name="Stačiakampis 9"/>
              <p:cNvSpPr/>
              <p:nvPr/>
            </p:nvSpPr>
            <p:spPr>
              <a:xfrm>
                <a:off x="7884368" y="2621849"/>
                <a:ext cx="936104" cy="5191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" name="Stačiakampis 10"/>
              <p:cNvSpPr/>
              <p:nvPr/>
            </p:nvSpPr>
            <p:spPr>
              <a:xfrm>
                <a:off x="7164288" y="2996952"/>
                <a:ext cx="165618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  <p:sp>
          <p:nvSpPr>
            <p:cNvPr id="12" name="Stačiakampis 11"/>
            <p:cNvSpPr/>
            <p:nvPr/>
          </p:nvSpPr>
          <p:spPr>
            <a:xfrm>
              <a:off x="251520" y="4565835"/>
              <a:ext cx="136815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9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20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270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/>
          <p:cNvGrpSpPr/>
          <p:nvPr/>
        </p:nvGrpSpPr>
        <p:grpSpPr>
          <a:xfrm>
            <a:off x="179512" y="908105"/>
            <a:ext cx="8856984" cy="3384991"/>
            <a:chOff x="107504" y="620688"/>
            <a:chExt cx="9001000" cy="3384991"/>
          </a:xfrm>
        </p:grpSpPr>
        <p:pic>
          <p:nvPicPr>
            <p:cNvPr id="2" name="Paveikslėlis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9001000" cy="3384991"/>
            </a:xfrm>
            <a:prstGeom prst="rect">
              <a:avLst/>
            </a:prstGeom>
          </p:spPr>
        </p:pic>
        <p:sp>
          <p:nvSpPr>
            <p:cNvPr id="3" name="Stačiakampis 2"/>
            <p:cNvSpPr/>
            <p:nvPr/>
          </p:nvSpPr>
          <p:spPr>
            <a:xfrm>
              <a:off x="395536" y="3573016"/>
              <a:ext cx="1296144" cy="4326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4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21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3038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412853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245165"/>
            <a:ext cx="8208912" cy="178334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90" y="3144374"/>
            <a:ext cx="6562502" cy="2016224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154" y="5013401"/>
            <a:ext cx="6564438" cy="246868"/>
          </a:xfrm>
          <a:prstGeom prst="rect">
            <a:avLst/>
          </a:prstGeom>
        </p:spPr>
      </p:pic>
      <p:sp>
        <p:nvSpPr>
          <p:cNvPr id="12" name="Stačiakampis 11"/>
          <p:cNvSpPr/>
          <p:nvPr/>
        </p:nvSpPr>
        <p:spPr>
          <a:xfrm>
            <a:off x="611560" y="3284984"/>
            <a:ext cx="14401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>
            <a:off x="611560" y="3717032"/>
            <a:ext cx="158859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tačiakampis 15"/>
          <p:cNvSpPr/>
          <p:nvPr/>
        </p:nvSpPr>
        <p:spPr>
          <a:xfrm>
            <a:off x="467544" y="5661248"/>
            <a:ext cx="1462642" cy="36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22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280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62"/>
            <a:ext cx="7056784" cy="262093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639788"/>
            <a:ext cx="7056785" cy="3569581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209369"/>
            <a:ext cx="7056784" cy="362732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971600" y="6209369"/>
            <a:ext cx="864096" cy="362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23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8925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/>
          <a:lstStyle/>
          <a:p>
            <a:r>
              <a:rPr lang="lt-LT" sz="2800" b="1" dirty="0">
                <a:latin typeface="Trebuchet MS" panose="020B0603020202020204" pitchFamily="34" charset="0"/>
              </a:rPr>
              <a:t>Sprendimo dėl MPS sudarymo priėmimas</a:t>
            </a:r>
            <a:endParaRPr lang="lt-LT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2460954"/>
              </p:ext>
            </p:extLst>
          </p:nvPr>
        </p:nvGraphicFramePr>
        <p:xfrm>
          <a:off x="1187624" y="908720"/>
          <a:ext cx="69127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kaidrės numerio vietos rezervavimo ženklas 1"/>
          <p:cNvSpPr txBox="1">
            <a:spLocks/>
          </p:cNvSpPr>
          <p:nvPr/>
        </p:nvSpPr>
        <p:spPr>
          <a:xfrm>
            <a:off x="8324568" y="6237312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24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2430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6546" y="132063"/>
            <a:ext cx="8147248" cy="792088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Susipažinimas su priimtu sprendimu dėl MPS</a:t>
            </a:r>
            <a:endParaRPr lang="lt-LT" sz="2800" b="1" dirty="0"/>
          </a:p>
        </p:txBody>
      </p:sp>
      <p:sp>
        <p:nvSpPr>
          <p:cNvPr id="10" name="Stačiakampis 9"/>
          <p:cNvSpPr/>
          <p:nvPr/>
        </p:nvSpPr>
        <p:spPr>
          <a:xfrm>
            <a:off x="253480" y="980728"/>
            <a:ext cx="8639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Dokumentus, susijusius su MPS, </a:t>
            </a:r>
            <a:r>
              <a:rPr lang="lt-L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galima rasti Mano VMI pasirinkus: Dokumentai -&gt; Dokumentų paieška -&gt; Gauti dokumentai.</a:t>
            </a:r>
          </a:p>
        </p:txBody>
      </p:sp>
      <p:sp>
        <p:nvSpPr>
          <p:cNvPr id="9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25</a:t>
            </a:r>
            <a:endParaRPr lang="lt-LT" altLang="lt-LT" sz="1400" dirty="0"/>
          </a:p>
        </p:txBody>
      </p:sp>
      <p:grpSp>
        <p:nvGrpSpPr>
          <p:cNvPr id="21" name="Grupė 20"/>
          <p:cNvGrpSpPr/>
          <p:nvPr/>
        </p:nvGrpSpPr>
        <p:grpSpPr>
          <a:xfrm>
            <a:off x="216496" y="1844824"/>
            <a:ext cx="8675984" cy="1247478"/>
            <a:chOff x="131168" y="1997077"/>
            <a:chExt cx="8784976" cy="1247478"/>
          </a:xfrm>
        </p:grpSpPr>
        <p:pic>
          <p:nvPicPr>
            <p:cNvPr id="22" name="Paveikslėlis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68" y="1997077"/>
              <a:ext cx="8784976" cy="492233"/>
            </a:xfrm>
            <a:prstGeom prst="rect">
              <a:avLst/>
            </a:prstGeom>
          </p:spPr>
        </p:pic>
        <p:pic>
          <p:nvPicPr>
            <p:cNvPr id="23" name="Paveikslėlis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68" y="2463364"/>
              <a:ext cx="8784976" cy="781191"/>
            </a:xfrm>
            <a:prstGeom prst="rect">
              <a:avLst/>
            </a:prstGeom>
          </p:spPr>
        </p:pic>
      </p:grpSp>
      <p:pic>
        <p:nvPicPr>
          <p:cNvPr id="24" name="Paveikslėlis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4" y="3212976"/>
            <a:ext cx="7776864" cy="30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770984" cy="576064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MPS pasirašymas</a:t>
            </a:r>
            <a:endParaRPr lang="lt-LT" sz="2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2" y="816982"/>
            <a:ext cx="7776864" cy="4124186"/>
          </a:xfrm>
          <a:prstGeom prst="rect">
            <a:avLst/>
          </a:prstGeom>
        </p:spPr>
      </p:pic>
      <p:grpSp>
        <p:nvGrpSpPr>
          <p:cNvPr id="5" name="Grupė 4"/>
          <p:cNvGrpSpPr/>
          <p:nvPr/>
        </p:nvGrpSpPr>
        <p:grpSpPr>
          <a:xfrm>
            <a:off x="755576" y="5058284"/>
            <a:ext cx="7796700" cy="1251036"/>
            <a:chOff x="755576" y="4941167"/>
            <a:chExt cx="7796700" cy="1251036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412" y="4941167"/>
              <a:ext cx="7776864" cy="1251035"/>
            </a:xfrm>
            <a:prstGeom prst="rect">
              <a:avLst/>
            </a:prstGeom>
          </p:spPr>
        </p:pic>
        <p:sp>
          <p:nvSpPr>
            <p:cNvPr id="7" name="Stačiakampis 6"/>
            <p:cNvSpPr/>
            <p:nvPr/>
          </p:nvSpPr>
          <p:spPr>
            <a:xfrm>
              <a:off x="755576" y="5805265"/>
              <a:ext cx="4536504" cy="3869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26</a:t>
            </a:r>
            <a:endParaRPr lang="lt-LT" altLang="lt-LT" sz="1400" dirty="0"/>
          </a:p>
        </p:txBody>
      </p:sp>
      <p:sp>
        <p:nvSpPr>
          <p:cNvPr id="2" name="Stačiakampis 1"/>
          <p:cNvSpPr/>
          <p:nvPr/>
        </p:nvSpPr>
        <p:spPr>
          <a:xfrm>
            <a:off x="5148064" y="3068960"/>
            <a:ext cx="34042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02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6563072" cy="782840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Pasirašyta MPS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0" y="559370"/>
            <a:ext cx="7408920" cy="330167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0" y="3789040"/>
            <a:ext cx="7408920" cy="2808312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5580112" y="2996952"/>
            <a:ext cx="26963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867540" y="6165304"/>
            <a:ext cx="132819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7164288" y="5661248"/>
            <a:ext cx="108012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27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71800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940BE71E-DDA3-4253-ABE8-DB16B02D2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lt-LT" sz="3600" b="1" dirty="0">
                <a:latin typeface="Trebuchet MS" panose="020B0603020202020204" pitchFamily="34" charset="0"/>
              </a:rPr>
              <a:t>Įmokų mokėjimas ir palūkanų skaičiavimas sudarius MPS</a:t>
            </a:r>
          </a:p>
        </p:txBody>
      </p:sp>
    </p:spTree>
    <p:extLst>
      <p:ext uri="{BB962C8B-B14F-4D97-AF65-F5344CB8AC3E}">
        <p14:creationId xmlns:p14="http://schemas.microsoft.com/office/powerpoint/2010/main" val="1139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Įmokų mokėjimas, sudarius MPS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667291" y="1120904"/>
            <a:ext cx="7937157" cy="103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Įmokas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pagal sudarytą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MPS reikia mokėti savarankiškai į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vieną iš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VMI biudžeto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pajamų surenkamųjų sąskaitų, </a:t>
            </a:r>
            <a:r>
              <a:rPr lang="lt-LT" sz="20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nurodant įmokos kodą </a:t>
            </a:r>
            <a:r>
              <a:rPr lang="lt-LT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8250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lt-LT" sz="2000" dirty="0">
              <a:effectLst/>
              <a:latin typeface="Wingdings 3" panose="05040102010807070707" pitchFamily="18" charset="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586026" y="2420888"/>
            <a:ext cx="8003232" cy="3631763"/>
          </a:xfrm>
          <a:prstGeom prst="rect">
            <a:avLst/>
          </a:prstGeom>
          <a:ln w="28575">
            <a:solidFill>
              <a:srgbClr val="008D3D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</a:t>
            </a: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pavyzdys</a:t>
            </a:r>
            <a:endParaRPr lang="lt-LT" sz="20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Įmonė A,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mokėdama pirmąją įmoką pagal sudarytą MPS, sumokėjo įmoką ne tuo įmokos kodu, t. y. sumokėjo 1001, o ne 8250.</a:t>
            </a:r>
            <a:endParaRPr lang="lt-LT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Klausimas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Ką tokiu atveju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įmonė A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turi daryti?</a:t>
            </a:r>
            <a:endParaRPr lang="lt-LT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Atsakymas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Tokiu atveju,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įmonė A turi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pateikti prašymą grąžinti (įskaityti) permoką (skirtumą) ar nepagrįstai išieškotas sumas, forma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FR0781,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kad įmoka būtų įskaityta teisingu įmokos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kodu. Prašymą galima pateikti Mano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VMI, pasirinkus: Paslaugos -&gt; Mokesčių suderinimas ir grąžinimas -&gt; Mokesčių ir permokų grąžinimas, įskaitymas. </a:t>
            </a:r>
            <a:endParaRPr lang="lt-LT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29</a:t>
            </a:r>
            <a:endParaRPr lang="lt-LT" altLang="lt-LT" sz="1400" dirty="0"/>
          </a:p>
        </p:txBody>
      </p:sp>
      <p:pic>
        <p:nvPicPr>
          <p:cNvPr id="1028" name="Picture 4" descr="gegužės 2018 – Šiaurės vakarų Lietuvos vietos veiklos grup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7" y="1250345"/>
            <a:ext cx="594479" cy="5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8840" y="260648"/>
            <a:ext cx="6419056" cy="1143000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Seminaro planas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11560" y="1457455"/>
            <a:ext cx="8229600" cy="2156136"/>
          </a:xfrm>
        </p:spPr>
        <p:txBody>
          <a:bodyPr/>
          <a:lstStyle/>
          <a:p>
            <a:pPr marL="0" indent="0">
              <a:buNone/>
            </a:pPr>
            <a:endParaRPr lang="lt-LT" sz="2000" dirty="0" smtClean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MPS sudarymas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Trebuchet MS" panose="020B0603020202020204" pitchFamily="34" charset="0"/>
              </a:rPr>
              <a:t>Įmokų </a:t>
            </a:r>
            <a:r>
              <a:rPr lang="lt-LT" sz="2000" dirty="0" smtClean="0">
                <a:latin typeface="Trebuchet MS" panose="020B0603020202020204" pitchFamily="34" charset="0"/>
              </a:rPr>
              <a:t>mokėjimas ir palūkanų skaičiavimas </a:t>
            </a:r>
            <a:r>
              <a:rPr lang="lt-LT" sz="2000" dirty="0">
                <a:latin typeface="Trebuchet MS" panose="020B0603020202020204" pitchFamily="34" charset="0"/>
              </a:rPr>
              <a:t>sudarius MPS</a:t>
            </a:r>
            <a:endParaRPr lang="lt-LT" sz="2000" dirty="0" smtClean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MPS keitimas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lt-LT" sz="2000" dirty="0">
                <a:latin typeface="Trebuchet MS" panose="020B0603020202020204" pitchFamily="34" charset="0"/>
              </a:rPr>
              <a:t>Galimos </a:t>
            </a:r>
            <a:r>
              <a:rPr lang="lt-LT" sz="2000" dirty="0" smtClean="0">
                <a:latin typeface="Trebuchet MS" panose="020B0603020202020204" pitchFamily="34" charset="0"/>
              </a:rPr>
              <a:t>klaidos ir pastebėjimai, </a:t>
            </a:r>
            <a:r>
              <a:rPr lang="lt-LT" sz="2000" dirty="0">
                <a:latin typeface="Trebuchet MS" panose="020B0603020202020204" pitchFamily="34" charset="0"/>
              </a:rPr>
              <a:t>teikiant prašymą </a:t>
            </a:r>
            <a:r>
              <a:rPr lang="lt-LT" sz="2000" dirty="0" smtClean="0">
                <a:latin typeface="Trebuchet MS" panose="020B0603020202020204" pitchFamily="34" charset="0"/>
              </a:rPr>
              <a:t>dėl MPS sudarymo </a:t>
            </a:r>
            <a:r>
              <a:rPr lang="lt-LT" sz="2000" dirty="0">
                <a:latin typeface="Trebuchet MS" panose="020B0603020202020204" pitchFamily="34" charset="0"/>
              </a:rPr>
              <a:t>/ </a:t>
            </a:r>
            <a:r>
              <a:rPr lang="lt-LT" sz="2000" dirty="0" smtClean="0">
                <a:latin typeface="Trebuchet MS" panose="020B0603020202020204" pitchFamily="34" charset="0"/>
              </a:rPr>
              <a:t>keitimo</a:t>
            </a:r>
            <a:endParaRPr lang="lt-LT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lt-LT" sz="2000" dirty="0">
              <a:latin typeface="Trebuchet MS" panose="020B0603020202020204" pitchFamily="34" charset="0"/>
            </a:endParaRPr>
          </a:p>
        </p:txBody>
      </p:sp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316416" y="6245225"/>
            <a:ext cx="39506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</a:t>
            </a:r>
            <a:endParaRPr lang="lt-LT" altLang="lt-LT" sz="1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72" y="3838743"/>
            <a:ext cx="17526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ė 2"/>
          <p:cNvGrpSpPr/>
          <p:nvPr/>
        </p:nvGrpSpPr>
        <p:grpSpPr>
          <a:xfrm>
            <a:off x="755576" y="1208298"/>
            <a:ext cx="5184575" cy="4930164"/>
            <a:chOff x="605748" y="321442"/>
            <a:chExt cx="5236125" cy="4799746"/>
          </a:xfrm>
        </p:grpSpPr>
        <p:grpSp>
          <p:nvGrpSpPr>
            <p:cNvPr id="4" name="Grupė 3"/>
            <p:cNvGrpSpPr/>
            <p:nvPr/>
          </p:nvGrpSpPr>
          <p:grpSpPr>
            <a:xfrm>
              <a:off x="3198051" y="548680"/>
              <a:ext cx="1229933" cy="670584"/>
              <a:chOff x="4392492" y="804957"/>
              <a:chExt cx="1494070" cy="8758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Rodyklė dešinėn 29"/>
              <p:cNvSpPr/>
              <p:nvPr/>
            </p:nvSpPr>
            <p:spPr>
              <a:xfrm>
                <a:off x="4392492" y="804957"/>
                <a:ext cx="1494070" cy="875864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52400" extrusionH="63500" prstMaterial="dkEdge">
                <a:bevelT w="14445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dyklė dešinėn 4"/>
              <p:cNvSpPr/>
              <p:nvPr/>
            </p:nvSpPr>
            <p:spPr>
              <a:xfrm>
                <a:off x="4392492" y="914440"/>
                <a:ext cx="1165621" cy="656898"/>
              </a:xfrm>
              <a:prstGeom prst="rect">
                <a:avLst/>
              </a:prstGeom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75" tIns="28575" rIns="28575" bIns="28575" numCol="1" spcCol="1270" anchor="t" anchorCtr="0">
                <a:noAutofit/>
              </a:bodyPr>
              <a:lstStyle/>
              <a:p>
                <a:pPr marL="285750" lvl="1" indent="-285750" algn="l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lt-LT" sz="4500" kern="1200" dirty="0"/>
              </a:p>
            </p:txBody>
          </p:sp>
        </p:grpSp>
        <p:grpSp>
          <p:nvGrpSpPr>
            <p:cNvPr id="5" name="Grupė 4"/>
            <p:cNvGrpSpPr/>
            <p:nvPr/>
          </p:nvGrpSpPr>
          <p:grpSpPr>
            <a:xfrm>
              <a:off x="611561" y="332656"/>
              <a:ext cx="2544014" cy="1057693"/>
              <a:chOff x="1296132" y="486811"/>
              <a:chExt cx="3090359" cy="138147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Suapvalintas stačiakampis 27"/>
              <p:cNvSpPr/>
              <p:nvPr/>
            </p:nvSpPr>
            <p:spPr>
              <a:xfrm>
                <a:off x="1296132" y="486811"/>
                <a:ext cx="3090359" cy="1381475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Suapvalintas stačiakampis 6"/>
              <p:cNvSpPr/>
              <p:nvPr/>
            </p:nvSpPr>
            <p:spPr>
              <a:xfrm>
                <a:off x="1363570" y="554249"/>
                <a:ext cx="2955483" cy="1246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t-LT" sz="1400" b="1" kern="12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Palūkanos</a:t>
                </a:r>
                <a:r>
                  <a:rPr lang="lt-LT" sz="1400" kern="12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pagal sudarytą MPS už mokestinę nepriemoką</a:t>
                </a:r>
                <a:endParaRPr lang="lt-LT" sz="1400" kern="12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" name="Grupė 5"/>
            <p:cNvGrpSpPr/>
            <p:nvPr/>
          </p:nvGrpSpPr>
          <p:grpSpPr>
            <a:xfrm>
              <a:off x="3203848" y="1748719"/>
              <a:ext cx="1229933" cy="670584"/>
              <a:chOff x="4392492" y="804957"/>
              <a:chExt cx="1494070" cy="8758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6" name="Rodyklė dešinėn 25"/>
              <p:cNvSpPr/>
              <p:nvPr/>
            </p:nvSpPr>
            <p:spPr>
              <a:xfrm>
                <a:off x="4392492" y="804957"/>
                <a:ext cx="1494070" cy="875864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52400" extrusionH="63500" prstMaterial="dkEdge">
                <a:bevelT w="14445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dyklė dešinėn 4"/>
              <p:cNvSpPr/>
              <p:nvPr/>
            </p:nvSpPr>
            <p:spPr>
              <a:xfrm>
                <a:off x="4392492" y="914440"/>
                <a:ext cx="1165621" cy="656898"/>
              </a:xfrm>
              <a:prstGeom prst="rect">
                <a:avLst/>
              </a:prstGeom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75" tIns="28575" rIns="28575" bIns="28575" numCol="1" spcCol="1270" anchor="t" anchorCtr="0">
                <a:noAutofit/>
              </a:bodyPr>
              <a:lstStyle/>
              <a:p>
                <a:pPr marL="285750" lvl="1" indent="-285750" algn="l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lt-LT" sz="4500" kern="1200" dirty="0"/>
              </a:p>
            </p:txBody>
          </p:sp>
        </p:grpSp>
        <p:grpSp>
          <p:nvGrpSpPr>
            <p:cNvPr id="7" name="Grupė 6"/>
            <p:cNvGrpSpPr/>
            <p:nvPr/>
          </p:nvGrpSpPr>
          <p:grpSpPr>
            <a:xfrm>
              <a:off x="611561" y="1556792"/>
              <a:ext cx="2544014" cy="1057693"/>
              <a:chOff x="1296132" y="486811"/>
              <a:chExt cx="3090359" cy="138147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4" name="Suapvalintas stačiakampis 23"/>
              <p:cNvSpPr/>
              <p:nvPr/>
            </p:nvSpPr>
            <p:spPr>
              <a:xfrm>
                <a:off x="1296132" y="486811"/>
                <a:ext cx="3090359" cy="1381475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Suapvalintas stačiakampis 6"/>
              <p:cNvSpPr/>
              <p:nvPr/>
            </p:nvSpPr>
            <p:spPr>
              <a:xfrm>
                <a:off x="1363570" y="554249"/>
                <a:ext cx="2955483" cy="1246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/>
                <a:r>
                  <a:rPr lang="lt-LT" sz="1400" b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Palūkanos, </a:t>
                </a:r>
                <a:r>
                  <a:rPr lang="pt-BR" sz="1400" b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padidintos palūkanos ir palūkanų delspinigiai</a:t>
                </a:r>
                <a:r>
                  <a:rPr lang="pt-BR" sz="14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lt-LT" sz="14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pagal sudarytą MPS už administracines baudas</a:t>
                </a:r>
              </a:p>
            </p:txBody>
          </p:sp>
        </p:grpSp>
        <p:grpSp>
          <p:nvGrpSpPr>
            <p:cNvPr id="8" name="Grupė 7"/>
            <p:cNvGrpSpPr/>
            <p:nvPr/>
          </p:nvGrpSpPr>
          <p:grpSpPr>
            <a:xfrm>
              <a:off x="3203848" y="2948758"/>
              <a:ext cx="1229933" cy="670584"/>
              <a:chOff x="4392492" y="804957"/>
              <a:chExt cx="1494070" cy="8758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2" name="Rodyklė dešinėn 21"/>
              <p:cNvSpPr/>
              <p:nvPr/>
            </p:nvSpPr>
            <p:spPr>
              <a:xfrm>
                <a:off x="4392492" y="804957"/>
                <a:ext cx="1494070" cy="875864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52400" extrusionH="63500" prstMaterial="dkEdge">
                <a:bevelT w="14445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dyklė dešinėn 4"/>
              <p:cNvSpPr/>
              <p:nvPr/>
            </p:nvSpPr>
            <p:spPr>
              <a:xfrm>
                <a:off x="4392492" y="914440"/>
                <a:ext cx="1165621" cy="656898"/>
              </a:xfrm>
              <a:prstGeom prst="rect">
                <a:avLst/>
              </a:prstGeom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75" tIns="28575" rIns="28575" bIns="28575" numCol="1" spcCol="1270" anchor="t" anchorCtr="0">
                <a:noAutofit/>
              </a:bodyPr>
              <a:lstStyle/>
              <a:p>
                <a:pPr marL="285750" lvl="1" indent="-285750" algn="l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lt-LT" sz="4500" kern="1200" dirty="0"/>
              </a:p>
            </p:txBody>
          </p:sp>
        </p:grpSp>
        <p:grpSp>
          <p:nvGrpSpPr>
            <p:cNvPr id="9" name="Grupė 8"/>
            <p:cNvGrpSpPr/>
            <p:nvPr/>
          </p:nvGrpSpPr>
          <p:grpSpPr>
            <a:xfrm>
              <a:off x="611561" y="2780928"/>
              <a:ext cx="2544014" cy="1057693"/>
              <a:chOff x="1296132" y="486811"/>
              <a:chExt cx="3090359" cy="138147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Suapvalintas stačiakampis 19"/>
              <p:cNvSpPr/>
              <p:nvPr/>
            </p:nvSpPr>
            <p:spPr>
              <a:xfrm>
                <a:off x="1296132" y="486811"/>
                <a:ext cx="3090359" cy="1381475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Suapvalintas stačiakampis 6"/>
              <p:cNvSpPr/>
              <p:nvPr/>
            </p:nvSpPr>
            <p:spPr>
              <a:xfrm>
                <a:off x="1363570" y="554249"/>
                <a:ext cx="2955483" cy="1246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/>
                <a:r>
                  <a:rPr lang="lt-LT" sz="1400" b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Padidintos palūkanos </a:t>
                </a:r>
                <a:r>
                  <a:rPr lang="lt-LT" sz="14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nesumokėjus laiku</a:t>
                </a:r>
              </a:p>
              <a:p>
                <a:pPr lvl="0" algn="ctr"/>
                <a:r>
                  <a:rPr lang="lt-LT" sz="14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MPS įmokų pagal grafiką</a:t>
                </a:r>
              </a:p>
            </p:txBody>
          </p:sp>
        </p:grpSp>
        <p:grpSp>
          <p:nvGrpSpPr>
            <p:cNvPr id="10" name="Grupė 9"/>
            <p:cNvGrpSpPr/>
            <p:nvPr/>
          </p:nvGrpSpPr>
          <p:grpSpPr>
            <a:xfrm>
              <a:off x="3198051" y="4224441"/>
              <a:ext cx="1229933" cy="670584"/>
              <a:chOff x="4392492" y="804957"/>
              <a:chExt cx="1494070" cy="8758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Rodyklė dešinėn 17"/>
              <p:cNvSpPr/>
              <p:nvPr/>
            </p:nvSpPr>
            <p:spPr>
              <a:xfrm>
                <a:off x="4392492" y="804957"/>
                <a:ext cx="1494070" cy="875864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52400" extrusionH="63500" prstMaterial="dkEdge">
                <a:bevelT w="14445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dyklė dešinėn 4"/>
              <p:cNvSpPr/>
              <p:nvPr/>
            </p:nvSpPr>
            <p:spPr>
              <a:xfrm>
                <a:off x="4392492" y="914440"/>
                <a:ext cx="1165621" cy="656898"/>
              </a:xfrm>
              <a:prstGeom prst="rect">
                <a:avLst/>
              </a:prstGeom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75" tIns="28575" rIns="28575" bIns="28575" numCol="1" spcCol="1270" anchor="t" anchorCtr="0">
                <a:noAutofit/>
              </a:bodyPr>
              <a:lstStyle/>
              <a:p>
                <a:pPr marL="285750" lvl="1" indent="-285750" algn="l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lt-LT" sz="4500" kern="1200" dirty="0"/>
              </a:p>
            </p:txBody>
          </p:sp>
        </p:grpSp>
        <p:grpSp>
          <p:nvGrpSpPr>
            <p:cNvPr id="11" name="Grupė 10"/>
            <p:cNvGrpSpPr/>
            <p:nvPr/>
          </p:nvGrpSpPr>
          <p:grpSpPr>
            <a:xfrm>
              <a:off x="605748" y="4005064"/>
              <a:ext cx="2544014" cy="1057693"/>
              <a:chOff x="1296132" y="486811"/>
              <a:chExt cx="3090359" cy="138147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Suapvalintas stačiakampis 15"/>
              <p:cNvSpPr/>
              <p:nvPr/>
            </p:nvSpPr>
            <p:spPr>
              <a:xfrm>
                <a:off x="1296132" y="486811"/>
                <a:ext cx="3090359" cy="1381475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Suapvalintas stačiakampis 6"/>
              <p:cNvSpPr/>
              <p:nvPr/>
            </p:nvSpPr>
            <p:spPr>
              <a:xfrm>
                <a:off x="1363570" y="554249"/>
                <a:ext cx="2955483" cy="1246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/>
                <a:r>
                  <a:rPr lang="lt-LT" sz="1400" b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Palūkanų delspinigiai </a:t>
                </a:r>
                <a:r>
                  <a:rPr lang="lt-LT" sz="140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nesumokėjus palūkanų pagal MPS </a:t>
                </a:r>
              </a:p>
            </p:txBody>
          </p:sp>
        </p:grpSp>
        <p:sp>
          <p:nvSpPr>
            <p:cNvPr id="12" name="Struktūrinė schema: mazgas 11"/>
            <p:cNvSpPr/>
            <p:nvPr/>
          </p:nvSpPr>
          <p:spPr>
            <a:xfrm>
              <a:off x="4644008" y="321442"/>
              <a:ext cx="1197865" cy="10801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0,01</a:t>
              </a:r>
              <a:r>
                <a:rPr lang="en-US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%</a:t>
              </a:r>
              <a:endParaRPr lang="lt-LT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Struktūrinė schema: mazgas 12"/>
            <p:cNvSpPr/>
            <p:nvPr/>
          </p:nvSpPr>
          <p:spPr>
            <a:xfrm>
              <a:off x="4644008" y="1556792"/>
              <a:ext cx="1197865" cy="10801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0,00%</a:t>
              </a:r>
              <a:endParaRPr lang="lt-LT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Struktūrinė schema: mazgas 13"/>
            <p:cNvSpPr/>
            <p:nvPr/>
          </p:nvSpPr>
          <p:spPr>
            <a:xfrm>
              <a:off x="4644008" y="2774925"/>
              <a:ext cx="1197865" cy="10801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0,0</a:t>
              </a:r>
              <a:r>
                <a:rPr lang="en-US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3%</a:t>
              </a:r>
              <a:endParaRPr lang="lt-LT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Struktūrinė schema: mazgas 14"/>
            <p:cNvSpPr/>
            <p:nvPr/>
          </p:nvSpPr>
          <p:spPr>
            <a:xfrm>
              <a:off x="4644008" y="4041068"/>
              <a:ext cx="1197865" cy="10801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0,0</a:t>
              </a:r>
              <a:r>
                <a:rPr lang="en-US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3%</a:t>
              </a:r>
              <a:endParaRPr lang="lt-LT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2" name="Pavadinima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Palūkanos sudarius MPS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pic>
        <p:nvPicPr>
          <p:cNvPr id="33" name="Picture 2" descr="Procentų skaičiuoklė | Skaiciuokle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7431"/>
            <a:ext cx="2240579" cy="22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kaidrės numerio vietos rezervavimo ženklas 1"/>
          <p:cNvSpPr txBox="1">
            <a:spLocks/>
          </p:cNvSpPr>
          <p:nvPr/>
        </p:nvSpPr>
        <p:spPr>
          <a:xfrm>
            <a:off x="8324568" y="6237312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30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5945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52128"/>
          </a:xfrm>
        </p:spPr>
        <p:txBody>
          <a:bodyPr/>
          <a:lstStyle/>
          <a:p>
            <a:r>
              <a:rPr lang="lt-LT" sz="2800" b="1" dirty="0">
                <a:latin typeface="Trebuchet MS" panose="020B0603020202020204" pitchFamily="34" charset="0"/>
              </a:rPr>
              <a:t>Palūkanos už mokestinę </a:t>
            </a:r>
            <a:r>
              <a:rPr lang="lt-LT" sz="2800" b="1" dirty="0" smtClean="0">
                <a:latin typeface="Trebuchet MS" panose="020B0603020202020204" pitchFamily="34" charset="0"/>
              </a:rPr>
              <a:t>paskolą, </a:t>
            </a:r>
            <a:r>
              <a:rPr lang="lt-LT" sz="2800" b="1" dirty="0">
                <a:latin typeface="Trebuchet MS" panose="020B0603020202020204" pitchFamily="34" charset="0"/>
              </a:rPr>
              <a:t>nukentėjusiems nuo COVID-19</a:t>
            </a:r>
            <a:endParaRPr lang="lt-LT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08596327"/>
              </p:ext>
            </p:extLst>
          </p:nvPr>
        </p:nvGraphicFramePr>
        <p:xfrm>
          <a:off x="179512" y="1411666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324568" y="6237312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31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498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81826" y="3650248"/>
            <a:ext cx="8216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latin typeface="Trebuchet MS" panose="020B0603020202020204" pitchFamily="34" charset="0"/>
              </a:rPr>
              <a:t>Klausimas</a:t>
            </a:r>
            <a:r>
              <a:rPr lang="lt-LT" sz="2000" dirty="0" smtClean="0">
                <a:latin typeface="Trebuchet MS" panose="020B0603020202020204" pitchFamily="34" charset="0"/>
              </a:rPr>
              <a:t>: </a:t>
            </a:r>
            <a:r>
              <a:rPr lang="lt-LT" sz="2000" dirty="0">
                <a:latin typeface="Trebuchet MS" panose="020B0603020202020204" pitchFamily="34" charset="0"/>
              </a:rPr>
              <a:t>Kaip skaičiuojamos palūkanos tokiu atveju</a:t>
            </a:r>
            <a:r>
              <a:rPr lang="lt-LT" sz="2000" dirty="0" smtClean="0">
                <a:latin typeface="Trebuchet MS" panose="020B060302020202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latin typeface="Trebuchet MS" panose="020B0603020202020204" pitchFamily="34" charset="0"/>
              </a:rPr>
              <a:t>Atsakymas</a:t>
            </a:r>
            <a:r>
              <a:rPr lang="lt-LT" sz="2000" dirty="0" smtClean="0">
                <a:latin typeface="Trebuchet MS" panose="020B0603020202020204" pitchFamily="34" charset="0"/>
              </a:rPr>
              <a:t>: </a:t>
            </a:r>
            <a:r>
              <a:rPr lang="lt-LT" sz="2000" dirty="0">
                <a:latin typeface="Trebuchet MS" panose="020B0603020202020204" pitchFamily="34" charset="0"/>
              </a:rPr>
              <a:t>Sudarius MPS, įmonei X palūkanos iki 2022 m. gruodžio 31 d. nebus skaičiuojamos. Nuo 2023 m. sausio 1 d. bus skaičiuojamos įprastos palūkanos - 0,01 proc. per dieną.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359531" y="3212976"/>
            <a:ext cx="8460941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aveikslėlis 3" descr="Milestone Mystery: Can you guess the faculty member? – The McNicholas  Milesto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016224" cy="18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ačiakampis 4"/>
          <p:cNvSpPr/>
          <p:nvPr/>
        </p:nvSpPr>
        <p:spPr>
          <a:xfrm>
            <a:off x="2980085" y="345847"/>
            <a:ext cx="57606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b="1" dirty="0">
                <a:latin typeface="Trebuchet MS" panose="020B0603020202020204" pitchFamily="34" charset="0"/>
              </a:rPr>
              <a:t>2 pavyzdys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>
                <a:latin typeface="Trebuchet MS" panose="020B0603020202020204" pitchFamily="34" charset="0"/>
              </a:rPr>
              <a:t>Įmonė X buvo įtraukta į nukentėjusių įmonių sąrašą ir jai buvo taikomos mokestinės pagalbos priemonės. Įmonė X turėjo 1000 Eur PVM nepriemoką ir 2021 m. rugpjūčio 31 d. pateikė prašymą išdėstyti mokestinę nepriemoką 4 metų laikotarpiui, t. y. nuo 2021 m. spalio 1 d. iki 2025 m. spalio 1  d.</a:t>
            </a:r>
          </a:p>
        </p:txBody>
      </p:sp>
      <p:sp>
        <p:nvSpPr>
          <p:cNvPr id="6" name="Rodyklė žemyn 5"/>
          <p:cNvSpPr/>
          <p:nvPr/>
        </p:nvSpPr>
        <p:spPr>
          <a:xfrm>
            <a:off x="6732240" y="2359926"/>
            <a:ext cx="720080" cy="781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32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532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940BE71E-DDA3-4253-ABE8-DB16B02D2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latin typeface="Trebuchet MS" panose="020B0603020202020204" pitchFamily="34" charset="0"/>
              </a:rPr>
              <a:t>MPS keitimas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47667" y="269105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latin typeface="Trebuchet MS" panose="020B0603020202020204" pitchFamily="34" charset="0"/>
              </a:rPr>
              <a:t>3 </a:t>
            </a:r>
            <a:r>
              <a:rPr lang="lt-LT" sz="2000" b="1" dirty="0" smtClean="0">
                <a:latin typeface="Trebuchet MS" panose="020B0603020202020204" pitchFamily="34" charset="0"/>
              </a:rPr>
              <a:t>pavyzdys</a:t>
            </a:r>
            <a:endParaRPr lang="lt-LT" sz="2000" b="1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rebuchet MS" panose="020B0603020202020204" pitchFamily="34" charset="0"/>
              </a:rPr>
              <a:t>Įmonė </a:t>
            </a:r>
            <a:r>
              <a:rPr lang="lt-LT" sz="2000" dirty="0">
                <a:latin typeface="Trebuchet MS" panose="020B0603020202020204" pitchFamily="34" charset="0"/>
              </a:rPr>
              <a:t>Y 2021 </a:t>
            </a:r>
            <a:r>
              <a:rPr lang="lt-LT" sz="2000" dirty="0" smtClean="0">
                <a:latin typeface="Trebuchet MS" panose="020B0603020202020204" pitchFamily="34" charset="0"/>
              </a:rPr>
              <a:t>m. rugpjūčio </a:t>
            </a:r>
            <a:r>
              <a:rPr lang="lt-LT" sz="2000" dirty="0">
                <a:latin typeface="Trebuchet MS" panose="020B0603020202020204" pitchFamily="34" charset="0"/>
              </a:rPr>
              <a:t>1 d. </a:t>
            </a:r>
            <a:r>
              <a:rPr lang="lt-LT" sz="2000" dirty="0" smtClean="0">
                <a:latin typeface="Trebuchet MS" panose="020B0603020202020204" pitchFamily="34" charset="0"/>
              </a:rPr>
              <a:t>pateikė prašymą sudaryti MPS ir sudarė sutartį dėl įmokų mokėjimo dalimis iki </a:t>
            </a:r>
            <a:r>
              <a:rPr lang="lt-LT" sz="2000" dirty="0">
                <a:latin typeface="Trebuchet MS" panose="020B0603020202020204" pitchFamily="34" charset="0"/>
              </a:rPr>
              <a:t>2022 m. gruodžio 25 d. Kadangi </a:t>
            </a:r>
            <a:r>
              <a:rPr lang="lt-LT" sz="2000" dirty="0" smtClean="0">
                <a:latin typeface="Trebuchet MS" panose="020B0603020202020204" pitchFamily="34" charset="0"/>
              </a:rPr>
              <a:t>įmonei </a:t>
            </a:r>
            <a:r>
              <a:rPr lang="lt-LT" sz="2000" dirty="0">
                <a:latin typeface="Trebuchet MS" panose="020B0603020202020204" pitchFamily="34" charset="0"/>
              </a:rPr>
              <a:t>Y </a:t>
            </a:r>
            <a:r>
              <a:rPr lang="lt-LT" sz="2000" dirty="0" smtClean="0">
                <a:latin typeface="Trebuchet MS" panose="020B0603020202020204" pitchFamily="34" charset="0"/>
              </a:rPr>
              <a:t>buvo </a:t>
            </a:r>
            <a:r>
              <a:rPr lang="lt-LT" sz="2000" dirty="0">
                <a:latin typeface="Trebuchet MS" panose="020B0603020202020204" pitchFamily="34" charset="0"/>
              </a:rPr>
              <a:t>taikomos pagalbos </a:t>
            </a:r>
            <a:r>
              <a:rPr lang="lt-LT" sz="2000" dirty="0" smtClean="0">
                <a:latin typeface="Trebuchet MS" panose="020B0603020202020204" pitchFamily="34" charset="0"/>
              </a:rPr>
              <a:t>priemonės dėl COVID-19, palūkanos </a:t>
            </a:r>
            <a:r>
              <a:rPr lang="lt-LT" sz="2000" dirty="0">
                <a:latin typeface="Trebuchet MS" panose="020B0603020202020204" pitchFamily="34" charset="0"/>
              </a:rPr>
              <a:t>už naudojimąsi MPS </a:t>
            </a:r>
            <a:r>
              <a:rPr lang="lt-LT" sz="2000" dirty="0" smtClean="0">
                <a:latin typeface="Trebuchet MS" panose="020B0603020202020204" pitchFamily="34" charset="0"/>
              </a:rPr>
              <a:t>neskaičiuojamos. Per mėn. </a:t>
            </a:r>
            <a:r>
              <a:rPr lang="lt-LT" sz="2000" dirty="0">
                <a:latin typeface="Trebuchet MS" panose="020B0603020202020204" pitchFamily="34" charset="0"/>
              </a:rPr>
              <a:t>įmonė Y turi mokėti 1500 </a:t>
            </a:r>
            <a:r>
              <a:rPr lang="lt-LT" sz="2000" dirty="0" smtClean="0">
                <a:latin typeface="Trebuchet MS" panose="020B0603020202020204" pitchFamily="34" charset="0"/>
              </a:rPr>
              <a:t>Eur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>
                <a:latin typeface="Trebuchet MS" panose="020B0603020202020204" pitchFamily="34" charset="0"/>
              </a:rPr>
              <a:t>įmoką</a:t>
            </a:r>
            <a:r>
              <a:rPr lang="en-US" sz="2000" dirty="0">
                <a:latin typeface="Trebuchet MS" panose="020B0603020202020204" pitchFamily="34" charset="0"/>
              </a:rPr>
              <a:t>. </a:t>
            </a:r>
            <a:r>
              <a:rPr lang="lt-LT" sz="2000" dirty="0">
                <a:latin typeface="Trebuchet MS" panose="020B0603020202020204" pitchFamily="34" charset="0"/>
              </a:rPr>
              <a:t>Įmonės Y finansinė situacija sudėtinga ir jai </a:t>
            </a:r>
            <a:r>
              <a:rPr lang="lt-LT" sz="2000" dirty="0" smtClean="0">
                <a:latin typeface="Trebuchet MS" panose="020B0603020202020204" pitchFamily="34" charset="0"/>
              </a:rPr>
              <a:t>yra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per </a:t>
            </a:r>
            <a:r>
              <a:rPr lang="lt-LT" sz="2000" dirty="0" smtClean="0">
                <a:latin typeface="Trebuchet MS" panose="020B0603020202020204" pitchFamily="34" charset="0"/>
              </a:rPr>
              <a:t>sunku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>
                <a:latin typeface="Trebuchet MS" panose="020B0603020202020204" pitchFamily="34" charset="0"/>
              </a:rPr>
              <a:t>tokią įmoką kas </a:t>
            </a:r>
            <a:r>
              <a:rPr lang="lt-LT" sz="2000" dirty="0" smtClean="0">
                <a:latin typeface="Trebuchet MS" panose="020B0603020202020204" pitchFamily="34" charset="0"/>
              </a:rPr>
              <a:t>mėn. sumokėti</a:t>
            </a:r>
            <a:r>
              <a:rPr lang="en-US" sz="2000" dirty="0" smtClean="0">
                <a:latin typeface="Trebuchet MS" panose="020B0603020202020204" pitchFamily="34" charset="0"/>
              </a:rPr>
              <a:t>. </a:t>
            </a:r>
            <a:endParaRPr lang="lt-LT" sz="2000" dirty="0" smtClean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latin typeface="Trebuchet MS" panose="020B0603020202020204" pitchFamily="34" charset="0"/>
              </a:rPr>
              <a:t>Klausimas</a:t>
            </a:r>
            <a:r>
              <a:rPr lang="lt-LT" sz="2000" dirty="0" smtClean="0">
                <a:latin typeface="Trebuchet MS" panose="020B0603020202020204" pitchFamily="34" charset="0"/>
              </a:rPr>
              <a:t>: Ar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 smtClean="0">
                <a:latin typeface="Trebuchet MS" panose="020B0603020202020204" pitchFamily="34" charset="0"/>
              </a:rPr>
              <a:t>gali </a:t>
            </a:r>
            <a:r>
              <a:rPr lang="lt-LT" sz="2000" dirty="0">
                <a:latin typeface="Trebuchet MS" panose="020B0603020202020204" pitchFamily="34" charset="0"/>
              </a:rPr>
              <a:t>įmonė Y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lt-LT" sz="2000" dirty="0" smtClean="0">
                <a:latin typeface="Trebuchet MS" panose="020B0603020202020204" pitchFamily="34" charset="0"/>
              </a:rPr>
              <a:t>keisti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 smtClean="0">
                <a:latin typeface="Trebuchet MS" panose="020B0603020202020204" pitchFamily="34" charset="0"/>
              </a:rPr>
              <a:t>sudarytą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>
                <a:latin typeface="Trebuchet MS" panose="020B0603020202020204" pitchFamily="34" charset="0"/>
              </a:rPr>
              <a:t>MPS ir prašyti išdėstyti įmokas</a:t>
            </a:r>
            <a:r>
              <a:rPr lang="en-US" sz="2000" dirty="0">
                <a:latin typeface="Trebuchet MS" panose="020B0603020202020204" pitchFamily="34" charset="0"/>
              </a:rPr>
              <a:t> 5 </a:t>
            </a:r>
            <a:r>
              <a:rPr lang="lt-LT" sz="2000" dirty="0" smtClean="0">
                <a:latin typeface="Trebuchet MS" panose="020B0603020202020204" pitchFamily="34" charset="0"/>
              </a:rPr>
              <a:t>metams</a:t>
            </a:r>
            <a:r>
              <a:rPr lang="en-US" sz="2000" dirty="0" smtClean="0">
                <a:latin typeface="Trebuchet MS" panose="020B0603020202020204" pitchFamily="34" charset="0"/>
              </a:rPr>
              <a:t>? </a:t>
            </a:r>
            <a:r>
              <a:rPr lang="lt-LT" sz="2000" dirty="0">
                <a:latin typeface="Trebuchet MS" panose="020B0603020202020204" pitchFamily="34" charset="0"/>
              </a:rPr>
              <a:t>Kaip bus skaičiuojamos palūkanos tokiu atveju?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latin typeface="Trebuchet MS" panose="020B0603020202020204" pitchFamily="34" charset="0"/>
              </a:rPr>
              <a:t>Atsakymas</a:t>
            </a:r>
            <a:r>
              <a:rPr lang="lt-LT" sz="2000" dirty="0" smtClean="0">
                <a:latin typeface="Trebuchet MS" panose="020B0603020202020204" pitchFamily="34" charset="0"/>
              </a:rPr>
              <a:t>: </a:t>
            </a:r>
            <a:r>
              <a:rPr lang="lt-LT" sz="2000" dirty="0">
                <a:latin typeface="Trebuchet MS" panose="020B0603020202020204" pitchFamily="34" charset="0"/>
              </a:rPr>
              <a:t>Įmonė Y, siekdama pakeisti MPS mokėjimo sąlygas, t. y. pratęsti įmokų mokėjimo terminą 5 metų </a:t>
            </a:r>
            <a:r>
              <a:rPr lang="lt-LT" sz="2000" dirty="0" smtClean="0">
                <a:latin typeface="Trebuchet MS" panose="020B0603020202020204" pitchFamily="34" charset="0"/>
              </a:rPr>
              <a:t>laikotarpiui</a:t>
            </a:r>
            <a:r>
              <a:rPr lang="ru-RU" sz="2000" dirty="0" smtClean="0">
                <a:latin typeface="Trebuchet MS" panose="020B0603020202020204" pitchFamily="34" charset="0"/>
              </a:rPr>
              <a:t>*</a:t>
            </a:r>
            <a:r>
              <a:rPr lang="lt-LT" sz="2000" dirty="0" smtClean="0">
                <a:latin typeface="Trebuchet MS" panose="020B0603020202020204" pitchFamily="34" charset="0"/>
              </a:rPr>
              <a:t>, </a:t>
            </a:r>
            <a:r>
              <a:rPr lang="lt-LT" sz="2000" dirty="0">
                <a:latin typeface="Trebuchet MS" panose="020B0603020202020204" pitchFamily="34" charset="0"/>
              </a:rPr>
              <a:t>turi pateikti prašymą per Mano VMI pakeisti turimą MPS, taip pat pateikti </a:t>
            </a:r>
            <a:r>
              <a:rPr lang="lt-LT" sz="2000" dirty="0" smtClean="0">
                <a:latin typeface="Trebuchet MS" panose="020B0603020202020204" pitchFamily="34" charset="0"/>
              </a:rPr>
              <a:t>prašymo nagrinėjimui reikalingus dokumentus</a:t>
            </a:r>
            <a:r>
              <a:rPr lang="ru-RU" sz="2000" dirty="0" smtClean="0">
                <a:latin typeface="Trebuchet MS" panose="020B0603020202020204" pitchFamily="34" charset="0"/>
              </a:rPr>
              <a:t>**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endParaRPr lang="lt-LT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dirty="0">
                <a:latin typeface="Trebuchet MS" panose="020B0603020202020204" pitchFamily="34" charset="0"/>
              </a:rPr>
              <a:t>Pakeitus MPS sąlygas, palūkanų skaičiavimas bus pradėtas tik nuo 2023 m. sausio 1 d.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247667" y="2708921"/>
            <a:ext cx="8607829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aveikslėli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648072" cy="57606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34</a:t>
            </a:r>
            <a:endParaRPr lang="lt-LT" altLang="lt-LT" sz="1400" dirty="0"/>
          </a:p>
        </p:txBody>
      </p:sp>
      <p:sp>
        <p:nvSpPr>
          <p:cNvPr id="6" name="Stačiakampis 5"/>
          <p:cNvSpPr/>
          <p:nvPr/>
        </p:nvSpPr>
        <p:spPr>
          <a:xfrm>
            <a:off x="247667" y="5708822"/>
            <a:ext cx="8607829" cy="73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5 metų terminas skaičiuojamas nuo pirminio MPS prašymo pateikimo dienos, kaip numatyta VMI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viršininko 2020-03-26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įsakyme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Nr. VA-27 „Dėl pagalbos priemonių mokesčių mokėtojams, paveiktiems </a:t>
            </a:r>
            <a:r>
              <a:rPr lang="lt-LT" sz="10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koronaviruso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(COVID-19) sukeltų neigiamų pasekmių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“.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**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DUK </a:t>
            </a:r>
            <a:r>
              <a:rPr lang="lt-LT" sz="10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reg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. Nr. KM1453 „Kaip ir kokius dokumentus reikia pateikti, norint mokestinės nepriemokos mokėjimą išdėstyti dalimis ar atidėti mokėjimo terminą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?“.</a:t>
            </a:r>
            <a:endParaRPr lang="lt-LT" sz="1000" dirty="0"/>
          </a:p>
        </p:txBody>
      </p:sp>
    </p:spTree>
    <p:extLst>
      <p:ext uri="{BB962C8B-B14F-4D97-AF65-F5344CB8AC3E}">
        <p14:creationId xmlns:p14="http://schemas.microsoft.com/office/powerpoint/2010/main" val="30616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27544" y="3861048"/>
            <a:ext cx="83129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Klausimas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Ar gali įmonė Z pateikti vieną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prašymą ir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PVM nepriemokai išdėstyti dalimis, ir MPS pratęsimui? </a:t>
            </a:r>
            <a:endParaRPr lang="lt-LT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Atsakymas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Tokiu atveju, įmonė Z turi pateikti 2 prašymus. Vieną prašymą sudaryti naują MPS dėl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turimos 2000 Eur PVM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nepriemokos išdėstymo dalimis, kitą prašymą pakeisti jau turimą MPS.</a:t>
            </a:r>
            <a:endParaRPr lang="lt-LT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19532" y="3580302"/>
            <a:ext cx="8528932" cy="2585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074" name="Picture 2" descr="Ar verta būsto paskolą grąžinti anksčiau laiko? - Investologija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74" y="847925"/>
            <a:ext cx="3808526" cy="19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67544" y="476672"/>
            <a:ext cx="57606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pavyzdys</a:t>
            </a:r>
            <a:endParaRPr lang="lt-LT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Įmonė Z </a:t>
            </a:r>
            <a:r>
              <a:rPr lang="lt-LT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turi 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sudarytą MPS 5000 Eur sumai, 3 metų laikotarpiui. Taip pat turi susidariusią 2000 Eur PVM nepriemoką. Įmonės Z finansinė situacija šiuo metu </a:t>
            </a:r>
            <a:r>
              <a:rPr lang="lt-LT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sudėtinga, neturi 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galimybės sumokėti PVM iki nurodyto termino, taip pat sudėtinga vykdyti prievolę pagal sudarytą MPS. Įmonė Z nori pratęsti sudarytos MPS terminą iki 4 metų ir išdėstyti susidariusią PVM nepriemoką taip pat 4 metų laikotarpiui.</a:t>
            </a:r>
            <a:endParaRPr lang="lt-LT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35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2796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MPS keitimas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cxnSp>
        <p:nvCxnSpPr>
          <p:cNvPr id="13" name="Tiesioji rodyklės jungtis 12"/>
          <p:cNvCxnSpPr/>
          <p:nvPr/>
        </p:nvCxnSpPr>
        <p:spPr>
          <a:xfrm flipH="1" flipV="1">
            <a:off x="3491880" y="4010399"/>
            <a:ext cx="64807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ė 3"/>
          <p:cNvGrpSpPr/>
          <p:nvPr/>
        </p:nvGrpSpPr>
        <p:grpSpPr>
          <a:xfrm>
            <a:off x="378054" y="1484784"/>
            <a:ext cx="8286750" cy="3576369"/>
            <a:chOff x="378054" y="1484784"/>
            <a:chExt cx="8286750" cy="3576369"/>
          </a:xfrm>
        </p:grpSpPr>
        <p:pic>
          <p:nvPicPr>
            <p:cNvPr id="3" name="Paveikslėlis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054" y="1556792"/>
              <a:ext cx="8286750" cy="704850"/>
            </a:xfrm>
            <a:prstGeom prst="rect">
              <a:avLst/>
            </a:prstGeom>
          </p:spPr>
        </p:pic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54" y="2492896"/>
              <a:ext cx="8153400" cy="1133475"/>
            </a:xfrm>
            <a:prstGeom prst="rect">
              <a:avLst/>
            </a:prstGeom>
          </p:spPr>
        </p:pic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441" y="3632403"/>
              <a:ext cx="8048625" cy="1428750"/>
            </a:xfrm>
            <a:prstGeom prst="rect">
              <a:avLst/>
            </a:prstGeom>
          </p:spPr>
        </p:pic>
        <p:sp>
          <p:nvSpPr>
            <p:cNvPr id="8" name="Stačiakampis 7"/>
            <p:cNvSpPr/>
            <p:nvPr/>
          </p:nvSpPr>
          <p:spPr>
            <a:xfrm>
              <a:off x="2627784" y="1484784"/>
              <a:ext cx="1008112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Stačiakampis 8"/>
            <p:cNvSpPr/>
            <p:nvPr/>
          </p:nvSpPr>
          <p:spPr>
            <a:xfrm>
              <a:off x="683568" y="2996952"/>
              <a:ext cx="151216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Stačiakampis 9"/>
            <p:cNvSpPr/>
            <p:nvPr/>
          </p:nvSpPr>
          <p:spPr>
            <a:xfrm>
              <a:off x="1043608" y="3857626"/>
              <a:ext cx="2520280" cy="2728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7" name="Ovalas 16"/>
            <p:cNvSpPr/>
            <p:nvPr/>
          </p:nvSpPr>
          <p:spPr>
            <a:xfrm>
              <a:off x="4139952" y="3857625"/>
              <a:ext cx="1368152" cy="579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 smtClean="0">
                  <a:latin typeface="Trebuchet MS" panose="020B0603020202020204" pitchFamily="34" charset="0"/>
                </a:rPr>
                <a:t>Suma nurodoma su priskaičiuotomis palūkanomis</a:t>
              </a:r>
              <a:endParaRPr lang="lt-LT" sz="8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36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9130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ė 2"/>
          <p:cNvGrpSpPr/>
          <p:nvPr/>
        </p:nvGrpSpPr>
        <p:grpSpPr>
          <a:xfrm>
            <a:off x="251520" y="1124744"/>
            <a:ext cx="8598764" cy="3723286"/>
            <a:chOff x="0" y="260648"/>
            <a:chExt cx="9144000" cy="4065781"/>
          </a:xfrm>
        </p:grpSpPr>
        <p:pic>
          <p:nvPicPr>
            <p:cNvPr id="2" name="Paveikslėlis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0648"/>
              <a:ext cx="9144000" cy="2774101"/>
            </a:xfrm>
            <a:prstGeom prst="rect">
              <a:avLst/>
            </a:prstGeom>
          </p:spPr>
        </p:pic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7" y="3046594"/>
              <a:ext cx="9100266" cy="1279835"/>
            </a:xfrm>
            <a:prstGeom prst="rect">
              <a:avLst/>
            </a:prstGeom>
          </p:spPr>
        </p:pic>
        <p:sp>
          <p:nvSpPr>
            <p:cNvPr id="6" name="Stačiakampis 5"/>
            <p:cNvSpPr/>
            <p:nvPr/>
          </p:nvSpPr>
          <p:spPr>
            <a:xfrm>
              <a:off x="179512" y="2564904"/>
              <a:ext cx="216024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" name="Stačiakampis 6"/>
            <p:cNvSpPr/>
            <p:nvPr/>
          </p:nvSpPr>
          <p:spPr>
            <a:xfrm>
              <a:off x="7956376" y="3861048"/>
              <a:ext cx="1008112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37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6745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/>
          <p:cNvGrpSpPr/>
          <p:nvPr/>
        </p:nvGrpSpPr>
        <p:grpSpPr>
          <a:xfrm>
            <a:off x="251520" y="908720"/>
            <a:ext cx="8683568" cy="3888431"/>
            <a:chOff x="251520" y="116633"/>
            <a:chExt cx="8683568" cy="3888431"/>
          </a:xfrm>
        </p:grpSpPr>
        <p:pic>
          <p:nvPicPr>
            <p:cNvPr id="2" name="Paveikslėlis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16633"/>
              <a:ext cx="8683568" cy="3824995"/>
            </a:xfrm>
            <a:prstGeom prst="rect">
              <a:avLst/>
            </a:prstGeom>
          </p:spPr>
        </p:pic>
        <p:sp>
          <p:nvSpPr>
            <p:cNvPr id="3" name="Stačiakampis 2"/>
            <p:cNvSpPr/>
            <p:nvPr/>
          </p:nvSpPr>
          <p:spPr>
            <a:xfrm>
              <a:off x="251520" y="3501008"/>
              <a:ext cx="144016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38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7802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/>
          <p:cNvGrpSpPr/>
          <p:nvPr/>
        </p:nvGrpSpPr>
        <p:grpSpPr>
          <a:xfrm>
            <a:off x="179512" y="692696"/>
            <a:ext cx="8784976" cy="3726960"/>
            <a:chOff x="179512" y="476673"/>
            <a:chExt cx="8784976" cy="3726960"/>
          </a:xfrm>
        </p:grpSpPr>
        <p:pic>
          <p:nvPicPr>
            <p:cNvPr id="2" name="Paveikslėlis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76673"/>
              <a:ext cx="8784976" cy="3726960"/>
            </a:xfrm>
            <a:prstGeom prst="rect">
              <a:avLst/>
            </a:prstGeom>
          </p:spPr>
        </p:pic>
        <p:sp>
          <p:nvSpPr>
            <p:cNvPr id="3" name="Stačiakampis 2"/>
            <p:cNvSpPr/>
            <p:nvPr/>
          </p:nvSpPr>
          <p:spPr>
            <a:xfrm>
              <a:off x="395536" y="3717032"/>
              <a:ext cx="1368152" cy="4866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4" name="Stačiakampis 3"/>
          <p:cNvSpPr/>
          <p:nvPr/>
        </p:nvSpPr>
        <p:spPr>
          <a:xfrm>
            <a:off x="179512" y="469705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Formuojant prašymą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pakeisti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MPS, toliau pildomos tokios pat skiltys,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kaip ir pildant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prašymą,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sudaryti MPS.</a:t>
            </a: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39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8362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940BE71E-DDA3-4253-ABE8-DB16B02D2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latin typeface="Trebuchet MS" panose="020B0603020202020204" pitchFamily="34" charset="0"/>
              </a:rPr>
              <a:t>MPS sudarymas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940BE71E-DDA3-4253-ABE8-DB16B02D2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latin typeface="Trebuchet MS" panose="020B0603020202020204" pitchFamily="34" charset="0"/>
              </a:rPr>
              <a:t>Galimos </a:t>
            </a:r>
            <a:r>
              <a:rPr lang="lt-LT" sz="3600" b="1" dirty="0" smtClean="0">
                <a:latin typeface="Trebuchet MS" panose="020B0603020202020204" pitchFamily="34" charset="0"/>
              </a:rPr>
              <a:t>klaidos</a:t>
            </a:r>
            <a:r>
              <a:rPr lang="en-US" sz="3600" b="1" dirty="0" smtClean="0">
                <a:latin typeface="Trebuchet MS" panose="020B0603020202020204" pitchFamily="34" charset="0"/>
              </a:rPr>
              <a:t> </a:t>
            </a:r>
            <a:r>
              <a:rPr lang="lt-LT" sz="3600" b="1" dirty="0" smtClean="0">
                <a:latin typeface="Trebuchet MS" panose="020B0603020202020204" pitchFamily="34" charset="0"/>
              </a:rPr>
              <a:t>ir pastebėjimai, </a:t>
            </a:r>
            <a:r>
              <a:rPr lang="lt-LT" sz="3600" b="1" dirty="0">
                <a:latin typeface="Trebuchet MS" panose="020B0603020202020204" pitchFamily="34" charset="0"/>
              </a:rPr>
              <a:t>teikiant prašymą </a:t>
            </a:r>
            <a:r>
              <a:rPr lang="lt-LT" sz="3600" b="1" dirty="0" smtClean="0">
                <a:latin typeface="Trebuchet MS" panose="020B0603020202020204" pitchFamily="34" charset="0"/>
              </a:rPr>
              <a:t>dėl MPS sudarymo </a:t>
            </a:r>
            <a:r>
              <a:rPr lang="lt-LT" sz="3600" b="1" dirty="0">
                <a:latin typeface="Trebuchet MS" panose="020B0603020202020204" pitchFamily="34" charset="0"/>
              </a:rPr>
              <a:t>/ </a:t>
            </a:r>
            <a:r>
              <a:rPr lang="lt-LT" sz="3600" b="1" dirty="0" smtClean="0">
                <a:latin typeface="Trebuchet MS" panose="020B0603020202020204" pitchFamily="34" charset="0"/>
              </a:rPr>
              <a:t>keitimo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5360" y="260648"/>
            <a:ext cx="8229600" cy="576064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Galimos klaidos, teikiant prašymą dėl MPS sudarymo / keitimo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395536" y="4244063"/>
            <a:ext cx="84969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Koreguoti mokėjimo grafiką galima, tačiau ne nuo pirmos įmokos, o nuo vėlesnių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įmokų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Jeigu gyventojas ar įmonė nori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diferencijuoto grafiko,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ypač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nukeliant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įmokas į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mokėjimo grafiko pabaigą, turi pridėti paaiškinimą, pavyzdžiui sezoninė 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veikla.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K</a:t>
            </a:r>
            <a:r>
              <a:rPr lang="lt-LT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itais </a:t>
            </a:r>
            <a:r>
              <a:rPr lang="lt-LT" sz="2000" dirty="0">
                <a:latin typeface="Trebuchet MS" panose="020B0603020202020204" pitchFamily="34" charset="0"/>
                <a:ea typeface="Calibri" panose="020F0502020204030204" pitchFamily="34" charset="0"/>
              </a:rPr>
              <a:t>atvejais taikomas mokėjimo grafikas lygiomis dalimis.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upė 7"/>
          <p:cNvGrpSpPr/>
          <p:nvPr/>
        </p:nvGrpSpPr>
        <p:grpSpPr>
          <a:xfrm>
            <a:off x="1115616" y="1124744"/>
            <a:ext cx="7488832" cy="3168352"/>
            <a:chOff x="1115616" y="980728"/>
            <a:chExt cx="7632848" cy="3263335"/>
          </a:xfrm>
        </p:grpSpPr>
        <p:pic>
          <p:nvPicPr>
            <p:cNvPr id="4" name="Paveikslėlis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980728"/>
              <a:ext cx="6840760" cy="3263335"/>
            </a:xfrm>
            <a:prstGeom prst="rect">
              <a:avLst/>
            </a:prstGeom>
          </p:spPr>
        </p:pic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96" y="980728"/>
              <a:ext cx="3312368" cy="2298556"/>
            </a:xfrm>
            <a:prstGeom prst="rect">
              <a:avLst/>
            </a:prstGeom>
          </p:spPr>
        </p:pic>
        <p:sp>
          <p:nvSpPr>
            <p:cNvPr id="5" name="Stačiakampis 4"/>
            <p:cNvSpPr/>
            <p:nvPr/>
          </p:nvSpPr>
          <p:spPr>
            <a:xfrm>
              <a:off x="5508104" y="2636912"/>
              <a:ext cx="792088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7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41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39945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14536" y="48941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Skiltyje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„Pridedami dokumentai“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pridedant dokumentus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kurie įrodo, kad yra realių galimybių atsiskaityti su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biudžetu, </a:t>
            </a: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atitinkamai reikia </a:t>
            </a:r>
            <a:r>
              <a:rPr lang="lt-LT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pasirinkti pridedamo dokumento </a:t>
            </a: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tipą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„Dokumentai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kuriais įrodoma, kad turima realių galimybių atsiskaityti su biudžetu tuo atveju, jeigu mokestinės nepriemokos sumokėjimas būtų atidėtas, išdėstytas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“. </a:t>
            </a:r>
            <a:endParaRPr lang="lt-L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upė 1"/>
          <p:cNvGrpSpPr/>
          <p:nvPr/>
        </p:nvGrpSpPr>
        <p:grpSpPr>
          <a:xfrm>
            <a:off x="1245472" y="1116024"/>
            <a:ext cx="6566888" cy="3681128"/>
            <a:chOff x="1115616" y="107912"/>
            <a:chExt cx="6566888" cy="3681128"/>
          </a:xfrm>
        </p:grpSpPr>
        <p:pic>
          <p:nvPicPr>
            <p:cNvPr id="4" name="Paveikslėlis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107912"/>
              <a:ext cx="6566888" cy="3681128"/>
            </a:xfrm>
            <a:prstGeom prst="rect">
              <a:avLst/>
            </a:prstGeom>
          </p:spPr>
        </p:pic>
        <p:sp>
          <p:nvSpPr>
            <p:cNvPr id="5" name="Stačiakampis 4"/>
            <p:cNvSpPr/>
            <p:nvPr/>
          </p:nvSpPr>
          <p:spPr>
            <a:xfrm>
              <a:off x="1259632" y="3068960"/>
              <a:ext cx="244827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42</a:t>
            </a:r>
            <a:endParaRPr lang="lt-LT" altLang="lt-LT" sz="1400" dirty="0"/>
          </a:p>
        </p:txBody>
      </p:sp>
      <p:sp>
        <p:nvSpPr>
          <p:cNvPr id="7" name="Pavadinimas 1"/>
          <p:cNvSpPr txBox="1">
            <a:spLocks/>
          </p:cNvSpPr>
          <p:nvPr/>
        </p:nvSpPr>
        <p:spPr>
          <a:xfrm>
            <a:off x="455360" y="116632"/>
            <a:ext cx="8229600" cy="92738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+mj-lt"/>
                <a:ea typeface="ＭＳ Ｐゴシック" pitchFamily="6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ＭＳ Ｐゴシック" pitchFamily="6" charset="-128"/>
                <a:cs typeface="MS PGothic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D3D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sz="2800" b="1" kern="0" dirty="0" smtClean="0">
                <a:latin typeface="Trebuchet MS" panose="020B0603020202020204" pitchFamily="34" charset="0"/>
              </a:rPr>
              <a:t>Galimos klaidos, teikiant prašymą dėl MPS sudarymo / keitimo</a:t>
            </a:r>
            <a:endParaRPr lang="lt-LT" sz="2800" b="1" kern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1259632" y="2528900"/>
            <a:ext cx="2592288" cy="396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2" name="Grupė 1"/>
          <p:cNvGrpSpPr/>
          <p:nvPr/>
        </p:nvGrpSpPr>
        <p:grpSpPr>
          <a:xfrm>
            <a:off x="323528" y="916104"/>
            <a:ext cx="8424936" cy="5692337"/>
            <a:chOff x="216024" y="911620"/>
            <a:chExt cx="8424936" cy="5692337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2168" y="3999076"/>
              <a:ext cx="6264696" cy="1426197"/>
            </a:xfrm>
            <a:prstGeom prst="rect">
              <a:avLst/>
            </a:prstGeom>
          </p:spPr>
        </p:pic>
        <p:pic>
          <p:nvPicPr>
            <p:cNvPr id="7" name="Paveikslėlis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144" y="911620"/>
              <a:ext cx="6660232" cy="3101884"/>
            </a:xfrm>
            <a:prstGeom prst="rect">
              <a:avLst/>
            </a:prstGeom>
          </p:spPr>
        </p:pic>
        <p:sp>
          <p:nvSpPr>
            <p:cNvPr id="9" name="Stačiakampis 8"/>
            <p:cNvSpPr/>
            <p:nvPr/>
          </p:nvSpPr>
          <p:spPr>
            <a:xfrm>
              <a:off x="216024" y="5588294"/>
              <a:ext cx="8424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lt-LT" sz="2000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Jeigu sąraše nerandamas tinkamas </a:t>
              </a:r>
              <a:r>
                <a:rPr lang="lt-LT" sz="2000" dirty="0">
                  <a:latin typeface="Trebuchet MS" panose="020B0603020202020204" pitchFamily="34" charset="0"/>
                  <a:ea typeface="Calibri" panose="020F0502020204030204" pitchFamily="34" charset="0"/>
                </a:rPr>
                <a:t>dokumento </a:t>
              </a:r>
              <a:r>
                <a:rPr lang="lt-LT" sz="2000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tipo pasirinkimas, tai jo galima ieškoti suvedus </a:t>
              </a:r>
              <a:r>
                <a:rPr lang="lt-LT" sz="2000" b="1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pradžios </a:t>
              </a:r>
              <a:r>
                <a:rPr lang="lt-LT" sz="2000" b="1" dirty="0">
                  <a:latin typeface="Trebuchet MS" panose="020B0603020202020204" pitchFamily="34" charset="0"/>
                  <a:ea typeface="Calibri" panose="020F0502020204030204" pitchFamily="34" charset="0"/>
                </a:rPr>
                <a:t>fragmentą</a:t>
              </a:r>
              <a:r>
                <a:rPr lang="lt-LT" sz="2000" dirty="0">
                  <a:latin typeface="Trebuchet MS" panose="020B0603020202020204" pitchFamily="34" charset="0"/>
                  <a:ea typeface="Calibri" panose="020F0502020204030204" pitchFamily="34" charset="0"/>
                </a:rPr>
                <a:t>, pavyzdžiui </a:t>
              </a:r>
              <a:r>
                <a:rPr lang="lt-LT" sz="2000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„</a:t>
              </a:r>
              <a:r>
                <a:rPr lang="lt-LT" sz="2000" b="1" dirty="0" err="1" smtClean="0">
                  <a:latin typeface="Trebuchet MS" panose="020B0603020202020204" pitchFamily="34" charset="0"/>
                  <a:ea typeface="Calibri" panose="020F0502020204030204" pitchFamily="34" charset="0"/>
                </a:rPr>
                <a:t>kreditor</a:t>
              </a:r>
              <a:r>
                <a:rPr lang="lt-LT" sz="2000" b="1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“</a:t>
              </a:r>
              <a:r>
                <a:rPr lang="lt-LT" sz="2000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.</a:t>
              </a:r>
              <a:endParaRPr lang="lt-LT" sz="2000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0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43</a:t>
            </a:r>
            <a:endParaRPr lang="lt-LT" altLang="lt-LT" sz="1400" dirty="0"/>
          </a:p>
        </p:txBody>
      </p:sp>
      <p:sp>
        <p:nvSpPr>
          <p:cNvPr id="3" name="Stačiakampis 2"/>
          <p:cNvSpPr/>
          <p:nvPr/>
        </p:nvSpPr>
        <p:spPr>
          <a:xfrm>
            <a:off x="899592" y="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008D3D"/>
                </a:solidFill>
                <a:latin typeface="Trebuchet MS" panose="020B0603020202020204" pitchFamily="34" charset="0"/>
              </a:rPr>
              <a:t>Pastebėjimas, </a:t>
            </a:r>
            <a:r>
              <a:rPr lang="lt-LT" sz="2800" b="1" dirty="0">
                <a:solidFill>
                  <a:srgbClr val="008D3D"/>
                </a:solidFill>
                <a:latin typeface="Trebuchet MS" panose="020B0603020202020204" pitchFamily="34" charset="0"/>
              </a:rPr>
              <a:t>teikiant prašymą dėl MPS sudarymo / keitimo</a:t>
            </a:r>
            <a:endParaRPr lang="lt-LT" sz="2800" dirty="0">
              <a:solidFill>
                <a:srgbClr val="008D3D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763688" y="3284984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91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4136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Teisės </a:t>
            </a:r>
            <a:r>
              <a:rPr lang="lt-LT" sz="2800" b="1" dirty="0">
                <a:latin typeface="Trebuchet MS" panose="020B0603020202020204" pitchFamily="34" charset="0"/>
              </a:rPr>
              <a:t>aktai</a:t>
            </a:r>
            <a:endParaRPr lang="lt-LT" sz="2800" dirty="0">
              <a:latin typeface="Trebuchet MS" panose="020B06030202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107504" y="404664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 Lietuvos </a:t>
            </a:r>
            <a:r>
              <a:rPr lang="lt-LT" sz="2000" dirty="0">
                <a:latin typeface="Trebuchet MS" panose="020B0603020202020204" pitchFamily="34" charset="0"/>
              </a:rPr>
              <a:t>Respublikos mokesčių administravimo įstatymo 88 </a:t>
            </a:r>
            <a:r>
              <a:rPr lang="lt-LT" sz="2000" dirty="0" smtClean="0">
                <a:latin typeface="Trebuchet MS" panose="020B0603020202020204" pitchFamily="34" charset="0"/>
              </a:rPr>
              <a:t>straipsnis</a:t>
            </a:r>
            <a:endParaRPr lang="lt-LT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Patvirtinta </a:t>
            </a:r>
            <a:r>
              <a:rPr lang="lt-LT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Lietuvos Respublikos finansų ministro 1998-11-17 įsakymu Nr. 268 „Dėl mokestinės nepriemokos ar baudos už administracinį nusižengimą mokėjimo atidėjimo arba išdėstymo taisyklių patvirtinimo</a:t>
            </a:r>
            <a:r>
              <a:rPr lang="lt-LT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endParaRPr lang="lt-LT" sz="2000" dirty="0" smtClean="0">
              <a:latin typeface="Trebuchet MS" panose="020B0603020202020204" pitchFamily="34" charset="0"/>
            </a:endParaRPr>
          </a:p>
          <a:p>
            <a:pPr marL="342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 Valstybinės </a:t>
            </a:r>
            <a:r>
              <a:rPr lang="lt-LT" sz="2000" dirty="0">
                <a:latin typeface="Trebuchet MS" panose="020B0603020202020204" pitchFamily="34" charset="0"/>
              </a:rPr>
              <a:t>mokesčių inspekcijos prie Lietuvos Respublikos finansų ministerijos viršininko </a:t>
            </a:r>
            <a:r>
              <a:rPr lang="lt-LT" sz="2000" dirty="0" smtClean="0">
                <a:latin typeface="Trebuchet MS" panose="020B0603020202020204" pitchFamily="34" charset="0"/>
              </a:rPr>
              <a:t>2001 </a:t>
            </a:r>
            <a:r>
              <a:rPr lang="lt-LT" sz="2000" dirty="0">
                <a:latin typeface="Trebuchet MS" panose="020B0603020202020204" pitchFamily="34" charset="0"/>
              </a:rPr>
              <a:t>m. spalio 3 d. </a:t>
            </a:r>
            <a:r>
              <a:rPr lang="lt-LT" sz="2000" dirty="0" smtClean="0">
                <a:latin typeface="Trebuchet MS" panose="020B0603020202020204" pitchFamily="34" charset="0"/>
              </a:rPr>
              <a:t>įsakymas </a:t>
            </a:r>
            <a:r>
              <a:rPr lang="lt-LT" sz="2000" dirty="0">
                <a:latin typeface="Trebuchet MS" panose="020B0603020202020204" pitchFamily="34" charset="0"/>
              </a:rPr>
              <a:t>Nr. 236 „Dėl mokestinės paskolos sutarties ir fizinių asmenų anketos formų bei prašymo atidėti arba išdėstyti mokestinės nepriemokos sumokėjimą, sudarant mokestinės paskolos sutartį, reikalavimų aprašo </a:t>
            </a:r>
            <a:r>
              <a:rPr lang="lt-LT" sz="2000" dirty="0" smtClean="0">
                <a:latin typeface="Trebuchet MS" panose="020B0603020202020204" pitchFamily="34" charset="0"/>
              </a:rPr>
              <a:t>patvirtinimo“</a:t>
            </a:r>
          </a:p>
          <a:p>
            <a:pPr marL="342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 Valstybinės </a:t>
            </a:r>
            <a:r>
              <a:rPr lang="lt-LT" sz="2000" dirty="0">
                <a:latin typeface="Trebuchet MS" panose="020B0603020202020204" pitchFamily="34" charset="0"/>
              </a:rPr>
              <a:t>mokesčių inspekcijos prie Lietuvos Respublikos finansų ministerijos viršininko</a:t>
            </a:r>
            <a:r>
              <a:rPr lang="lt-LT" sz="2000" dirty="0" smtClean="0">
                <a:latin typeface="Trebuchet MS" panose="020B0603020202020204" pitchFamily="34" charset="0"/>
              </a:rPr>
              <a:t> </a:t>
            </a:r>
            <a:r>
              <a:rPr lang="lt-LT" sz="2000" dirty="0">
                <a:latin typeface="Trebuchet MS" panose="020B0603020202020204" pitchFamily="34" charset="0"/>
              </a:rPr>
              <a:t>2019 m. gegužės 6 d. </a:t>
            </a:r>
            <a:r>
              <a:rPr lang="lt-LT" sz="2000" dirty="0" smtClean="0">
                <a:latin typeface="Trebuchet MS" panose="020B0603020202020204" pitchFamily="34" charset="0"/>
              </a:rPr>
              <a:t>įsakymas </a:t>
            </a:r>
            <a:r>
              <a:rPr lang="lt-LT" sz="2000" dirty="0">
                <a:latin typeface="Trebuchet MS" panose="020B0603020202020204" pitchFamily="34" charset="0"/>
              </a:rPr>
              <a:t>Nr. VA-38 „Dėl mokesčių mokėtojo, turinčio mokestinę nepriemoką, arba asmens, kuriam paskirta bauda už administracinį nusižengimą, finansinės būklės vertinimo rekomendacijų patvirtinimo“ </a:t>
            </a:r>
            <a:endParaRPr lang="lt-LT" sz="2000" dirty="0" smtClean="0">
              <a:latin typeface="Trebuchet MS" panose="020B0603020202020204" pitchFamily="34" charset="0"/>
            </a:endParaRPr>
          </a:p>
          <a:p>
            <a:pPr marL="342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latin typeface="Trebuchet MS" panose="020B0603020202020204" pitchFamily="34" charset="0"/>
              </a:rPr>
              <a:t> Valstybinės </a:t>
            </a:r>
            <a:r>
              <a:rPr lang="lt-LT" sz="2000" dirty="0">
                <a:latin typeface="Trebuchet MS" panose="020B0603020202020204" pitchFamily="34" charset="0"/>
              </a:rPr>
              <a:t>mokesčių inspekcijos prie Lietuvos Respublikos finansų ministerijos viršininko 2020-03-26 </a:t>
            </a:r>
            <a:r>
              <a:rPr lang="lt-LT" sz="2000" dirty="0" smtClean="0">
                <a:latin typeface="Trebuchet MS" panose="020B0603020202020204" pitchFamily="34" charset="0"/>
              </a:rPr>
              <a:t>įsakymas </a:t>
            </a:r>
            <a:r>
              <a:rPr lang="lt-LT" sz="2000" dirty="0">
                <a:latin typeface="Trebuchet MS" panose="020B0603020202020204" pitchFamily="34" charset="0"/>
              </a:rPr>
              <a:t>Nr. VA-27 „Dėl pagalbos priemonių mokesčių mokėtojams, paveiktiems </a:t>
            </a:r>
            <a:r>
              <a:rPr lang="lt-LT" sz="2000" dirty="0" err="1">
                <a:latin typeface="Trebuchet MS" panose="020B0603020202020204" pitchFamily="34" charset="0"/>
              </a:rPr>
              <a:t>koronaviruso</a:t>
            </a:r>
            <a:r>
              <a:rPr lang="lt-LT" sz="2000" dirty="0">
                <a:latin typeface="Trebuchet MS" panose="020B0603020202020204" pitchFamily="34" charset="0"/>
              </a:rPr>
              <a:t> (COVID-19) sukeltų neigiamų pasekmių“ </a:t>
            </a:r>
            <a:endParaRPr lang="lt-LT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1"/>
          <p:cNvSpPr txBox="1">
            <a:spLocks/>
          </p:cNvSpPr>
          <p:nvPr/>
        </p:nvSpPr>
        <p:spPr>
          <a:xfrm>
            <a:off x="8316416" y="6309320"/>
            <a:ext cx="539080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44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7993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1126-927B-4FA1-B2CC-7869F815DF95}" type="slidenum">
              <a:rPr lang="lt-LT" altLang="lt-LT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lt-LT" altLang="lt-LT" sz="1400" dirty="0"/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603050" y="548680"/>
            <a:ext cx="8217422" cy="5109617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t-LT" altLang="lt-LT" sz="20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Savarankiškai </a:t>
            </a:r>
            <a:r>
              <a:rPr lang="lt-LT" altLang="lt-LT" sz="2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aktualią informaciją mokesčių klausimais, seminarų dalijamąją medžiagą, paaiškinimus ir komentarus galite rasti adresu </a:t>
            </a:r>
            <a:r>
              <a:rPr lang="lt-LT" altLang="lt-LT" sz="2000" dirty="0">
                <a:latin typeface="Trebuchet MS" panose="020B0603020202020204" pitchFamily="34" charset="0"/>
                <a:ea typeface="ＭＳ Ｐゴシック" panose="020B0600070205080204" pitchFamily="34" charset="-128"/>
                <a:hlinkClick r:id="rId3"/>
              </a:rPr>
              <a:t>www.vmi.lt</a:t>
            </a:r>
            <a:r>
              <a:rPr lang="lt-LT" altLang="lt-LT" sz="20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t-LT" sz="2000" dirty="0" smtClean="0"/>
              <a:t> Mokomieji </a:t>
            </a:r>
            <a:r>
              <a:rPr lang="lt-LT" sz="2000" dirty="0"/>
              <a:t>elektroniniai </a:t>
            </a:r>
            <a:r>
              <a:rPr lang="lt-LT" sz="2000"/>
              <a:t>įrašai </a:t>
            </a:r>
            <a:r>
              <a:rPr lang="lt-LT" sz="2000" smtClean="0"/>
              <a:t>skelbiami </a:t>
            </a:r>
            <a:r>
              <a:rPr lang="lt-LT" altLang="lt-LT" sz="200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4"/>
              </a:rPr>
              <a:t>VMI </a:t>
            </a:r>
            <a:r>
              <a:rPr lang="lt-LT" altLang="lt-LT" sz="2000" dirty="0">
                <a:latin typeface="Trebuchet MS" panose="020B0603020202020204" pitchFamily="34" charset="0"/>
                <a:ea typeface="ＭＳ Ｐゴシック" panose="020B0600070205080204" pitchFamily="34" charset="-128"/>
                <a:hlinkClick r:id="rId4"/>
              </a:rPr>
              <a:t>Youtube kanale</a:t>
            </a:r>
            <a:r>
              <a:rPr lang="lt-LT" altLang="lt-LT" sz="2000" dirty="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4"/>
              </a:rPr>
              <a:t>.</a:t>
            </a:r>
            <a:endParaRPr lang="lt-LT" altLang="lt-LT" sz="20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t-LT" altLang="lt-LT" sz="20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Pasikonsultuoti </a:t>
            </a:r>
            <a:r>
              <a:rPr lang="lt-LT" altLang="lt-LT" sz="2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su VMI specialistais Jus dominančiais mokesčių klausimais galite telefonais 1882 arba +370 5 260 5060. </a:t>
            </a:r>
            <a:endParaRPr lang="lt-LT" altLang="lt-LT" sz="2000" b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lt-LT" altLang="lt-LT" sz="3200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20920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00" dirty="0">
                <a:latin typeface="+mn-lt"/>
              </a:rPr>
              <a:t>Platinti, skelbti, kopijuoti seminarų dalijamąją medžiagą komerciniais tikslais be raštiško  Valstybinės mokesčių inspekcijos prie Lietuvos Respublikos finansų ministerijos sutikimo draudžiama</a:t>
            </a:r>
            <a:endParaRPr lang="lt-LT" dirty="0"/>
          </a:p>
        </p:txBody>
      </p:sp>
      <p:pic>
        <p:nvPicPr>
          <p:cNvPr id="5" name="Picture 4" descr="Get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65" y="4362153"/>
            <a:ext cx="248427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71"/>
    </mc:Choice>
    <mc:Fallback xmlns="">
      <p:transition advTm="79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54381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Klausimynas dėl galimybės sudaryti MPS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40" y="665041"/>
            <a:ext cx="7632848" cy="174987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59" y="2414916"/>
            <a:ext cx="5585309" cy="2442818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251520" y="4857734"/>
            <a:ext cx="84352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rebuchet MS" panose="020B0603020202020204" pitchFamily="34" charset="0"/>
              </a:rPr>
              <a:t>MPS klausimynas </a:t>
            </a:r>
            <a:r>
              <a:rPr lang="lt-LT" sz="2000" dirty="0">
                <a:latin typeface="Trebuchet MS" panose="020B0603020202020204" pitchFamily="34" charset="0"/>
              </a:rPr>
              <a:t>yra skirtas detalizuoti </a:t>
            </a:r>
            <a:r>
              <a:rPr lang="lt-LT" sz="2000" dirty="0" smtClean="0">
                <a:latin typeface="Trebuchet MS" panose="020B0603020202020204" pitchFamily="34" charset="0"/>
              </a:rPr>
              <a:t>informaciją apie tai, </a:t>
            </a:r>
            <a:r>
              <a:rPr lang="lt-LT" sz="2000" dirty="0">
                <a:latin typeface="Trebuchet MS" panose="020B0603020202020204" pitchFamily="34" charset="0"/>
              </a:rPr>
              <a:t>kokius reikalavimus turi atitikti </a:t>
            </a:r>
            <a:r>
              <a:rPr lang="lt-LT" sz="2000" dirty="0" smtClean="0">
                <a:latin typeface="Trebuchet MS" panose="020B0603020202020204" pitchFamily="34" charset="0"/>
              </a:rPr>
              <a:t>gyventojas ar įmonė, kreipdamiesi </a:t>
            </a:r>
            <a:r>
              <a:rPr lang="lt-LT" sz="2000" dirty="0">
                <a:latin typeface="Trebuchet MS" panose="020B0603020202020204" pitchFamily="34" charset="0"/>
              </a:rPr>
              <a:t>su prašymu sudaryti </a:t>
            </a:r>
            <a:r>
              <a:rPr lang="lt-LT" sz="2000" dirty="0" smtClean="0">
                <a:latin typeface="Trebuchet MS" panose="020B0603020202020204" pitchFamily="34" charset="0"/>
              </a:rPr>
              <a:t>MPS.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rebuchet MS" panose="020B0603020202020204" pitchFamily="34" charset="0"/>
              </a:rPr>
              <a:t>Klausimynas nereikalauja autentifikavimo</a:t>
            </a:r>
            <a:r>
              <a:rPr lang="lt-LT" sz="2000" dirty="0">
                <a:latin typeface="Trebuchet MS" panose="020B0603020202020204" pitchFamily="34" charset="0"/>
              </a:rPr>
              <a:t>, </a:t>
            </a:r>
            <a:r>
              <a:rPr lang="lt-LT" sz="2000" dirty="0" smtClean="0">
                <a:latin typeface="Trebuchet MS" panose="020B0603020202020204" pitchFamily="34" charset="0"/>
              </a:rPr>
              <a:t>todėl </a:t>
            </a:r>
            <a:r>
              <a:rPr lang="lt-LT" sz="2000" dirty="0">
                <a:latin typeface="Trebuchet MS" panose="020B0603020202020204" pitchFamily="34" charset="0"/>
              </a:rPr>
              <a:t>pateikiami rezultatai priklauso nuo įvedamos informacijos tikslumo.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275856" y="1988840"/>
            <a:ext cx="1512168" cy="19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1979712" y="4365104"/>
            <a:ext cx="38884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kaidrės numerio vietos rezervavimo ženklas 1"/>
          <p:cNvSpPr txBox="1">
            <a:spLocks/>
          </p:cNvSpPr>
          <p:nvPr/>
        </p:nvSpPr>
        <p:spPr>
          <a:xfrm>
            <a:off x="8321588" y="6245225"/>
            <a:ext cx="323056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5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4382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7761768"/>
              </p:ext>
            </p:extLst>
          </p:nvPr>
        </p:nvGraphicFramePr>
        <p:xfrm>
          <a:off x="323528" y="692696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6159787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AVMI adresai skelbiami VMI svetainėje, adresu: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https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://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www.vmi.lt/evmi/aptarnavimo-skyriai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Atvykti į VMI aptarnavimo padalinį galima tik iš anksto užsiregistravus telefonu 8 5 2191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777.  </a:t>
            </a:r>
            <a:endParaRPr lang="lt-LT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kaidrės numerio vietos rezervavimo ženklas 1"/>
          <p:cNvSpPr txBox="1">
            <a:spLocks/>
          </p:cNvSpPr>
          <p:nvPr/>
        </p:nvSpPr>
        <p:spPr>
          <a:xfrm>
            <a:off x="8321588" y="6245225"/>
            <a:ext cx="323056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6</a:t>
            </a:r>
            <a:endParaRPr lang="lt-LT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2606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-538"/>
            <a:ext cx="8229600" cy="720080"/>
          </a:xfrm>
        </p:spPr>
        <p:txBody>
          <a:bodyPr/>
          <a:lstStyle/>
          <a:p>
            <a:r>
              <a:rPr lang="lt-LT" sz="2800" b="1" dirty="0" smtClean="0">
                <a:latin typeface="Trebuchet MS" panose="020B0603020202020204" pitchFamily="34" charset="0"/>
              </a:rPr>
              <a:t>Kada galima teikti prašymą sudaryti MPS?</a:t>
            </a:r>
            <a:endParaRPr lang="lt-LT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323528" y="85471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Prašymą 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sudaryti MPS galite pateikti </a:t>
            </a:r>
            <a:r>
              <a:rPr lang="lt-LT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mokesčio, kurio mokėjimą prašote atidėti / išdėstyti, deklaracijos </a:t>
            </a:r>
            <a:r>
              <a:rPr lang="lt-LT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pateikimo ir </a:t>
            </a:r>
            <a:r>
              <a:rPr lang="lt-LT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likus ne daugiau kaip 20 dienų</a:t>
            </a:r>
            <a:r>
              <a:rPr lang="lt-LT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iki mokesčio mokėjimo </a:t>
            </a:r>
            <a:r>
              <a:rPr lang="lt-LT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termino.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0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0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23528" y="2177569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Prašymas atidėti arba išdėstyti baudos už administracinį nusižengimą mokėjimą gali būti </a:t>
            </a:r>
            <a:r>
              <a:rPr lang="lt-LT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pateiktas po nutarimo, </a:t>
            </a:r>
            <a:r>
              <a:rPr lang="lt-L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kuriuo paskirta bauda, </a:t>
            </a:r>
            <a:r>
              <a:rPr lang="lt-LT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priėmimo dienos, bet ne anksčiau kaip prieš 20 dienų </a:t>
            </a:r>
            <a:r>
              <a:rPr lang="lt-L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iki mokėjimo </a:t>
            </a:r>
            <a:r>
              <a:rPr lang="lt-LT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termino pabaigos.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*</a:t>
            </a:r>
            <a:endParaRPr lang="lt-LT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Įdomybės, faktai | Įdomybės gyv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52200"/>
            <a:ext cx="1540768" cy="20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36" y="3717032"/>
            <a:ext cx="2288206" cy="2273132"/>
          </a:xfrm>
          <a:prstGeom prst="rect">
            <a:avLst/>
          </a:prstGeom>
        </p:spPr>
      </p:pic>
      <p:sp>
        <p:nvSpPr>
          <p:cNvPr id="7" name="Skaidrės numerio vietos rezervavimo ženklas 1"/>
          <p:cNvSpPr txBox="1">
            <a:spLocks/>
          </p:cNvSpPr>
          <p:nvPr/>
        </p:nvSpPr>
        <p:spPr>
          <a:xfrm>
            <a:off x="8324568" y="6237312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7</a:t>
            </a:r>
            <a:endParaRPr lang="lt-LT" altLang="lt-LT" sz="1400" dirty="0"/>
          </a:p>
        </p:txBody>
      </p:sp>
      <p:sp>
        <p:nvSpPr>
          <p:cNvPr id="8" name="Stačiakampis 7"/>
          <p:cNvSpPr/>
          <p:nvPr/>
        </p:nvSpPr>
        <p:spPr>
          <a:xfrm>
            <a:off x="179512" y="604172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Lietuvos Respublikos finansų ministro 1998-11-17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įsakym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Nr. 268 „Dėl mokestinės nepriemokos ar baudos už administracinį nusižengimą mokėjimo atidėjimo arba išdėstymo taisyklių patvirtinimo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7"/>
          <p:cNvSpPr>
            <a:spLocks noGrp="1"/>
          </p:cNvSpPr>
          <p:nvPr>
            <p:ph type="title" idx="4294967295"/>
          </p:nvPr>
        </p:nvSpPr>
        <p:spPr>
          <a:xfrm>
            <a:off x="197129" y="167014"/>
            <a:ext cx="8790275" cy="1143000"/>
          </a:xfrm>
        </p:spPr>
        <p:txBody>
          <a:bodyPr/>
          <a:lstStyle/>
          <a:p>
            <a:pPr eaLnBrk="1" hangingPunct="1">
              <a:defRPr/>
            </a:pPr>
            <a:r>
              <a:rPr lang="lt-LT" altLang="lt-LT" sz="2800" b="1" dirty="0" smtClean="0">
                <a:latin typeface="+mj-lt"/>
                <a:ea typeface="ＭＳ Ｐゴシック" panose="020B0600070205080204" pitchFamily="34" charset="-128"/>
              </a:rPr>
              <a:t>Papildomi dokumentai, teikiami su prašymu</a:t>
            </a:r>
            <a:endParaRPr lang="en-US" altLang="lt-LT" sz="2800" b="1" dirty="0">
              <a:latin typeface="+mj-lt"/>
              <a:ea typeface="ＭＳ Ｐゴシック" panose="020B0600070205080204" pitchFamily="34" charset="-128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0" y="1504263"/>
            <a:ext cx="8422890" cy="1912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6021288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DUK reg. Nr.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KM1453 „Kaip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ir kokius dokumentus reikia pateikti, norint mokestinės nepriemokos mokėjimą išdėstyti dalimis ar atidėti mokėjimo terminą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?“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DUK reg. Nr.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KM2515 „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Kaip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ir kokius dokumentus reikia pateikti dėl administracinių baudų sumokėjimo atidėjimo ar išdėstymo“.</a:t>
            </a:r>
            <a:r>
              <a:rPr lang="lt-LT" sz="1000" b="1" dirty="0" smtClean="0">
                <a:hlinkClick r:id="rId4"/>
              </a:rPr>
              <a:t> </a:t>
            </a:r>
            <a:endParaRPr lang="lt-LT"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62577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latin typeface="+mn-lt"/>
              </a:rPr>
              <a:t>KM2515</a:t>
            </a:r>
            <a:endParaRPr lang="lt-LT" sz="1600" b="1" dirty="0">
              <a:latin typeface="+mn-lt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2771800" y="4737276"/>
            <a:ext cx="5472608" cy="275900"/>
          </a:xfrm>
          <a:prstGeom prst="rect">
            <a:avLst/>
          </a:prstGeom>
          <a:noFill/>
          <a:ln w="28575">
            <a:solidFill>
              <a:srgbClr val="008D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163074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latin typeface="+mn-lt"/>
              </a:rPr>
              <a:t>KM1453</a:t>
            </a:r>
            <a:endParaRPr lang="lt-LT" sz="1600" b="1" dirty="0">
              <a:latin typeface="+mn-lt"/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10" y="3538243"/>
            <a:ext cx="8422890" cy="2299927"/>
          </a:xfrm>
          <a:prstGeom prst="rect">
            <a:avLst/>
          </a:prstGeom>
        </p:spPr>
      </p:pic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>
          <a:xfrm>
            <a:off x="8256791" y="6337161"/>
            <a:ext cx="370384" cy="476250"/>
          </a:xfrm>
        </p:spPr>
        <p:txBody>
          <a:bodyPr/>
          <a:lstStyle/>
          <a:p>
            <a:pPr>
              <a:defRPr/>
            </a:pPr>
            <a:r>
              <a:rPr lang="lt-LT" altLang="lt-LT" dirty="0" smtClean="0"/>
              <a:t> </a:t>
            </a:r>
            <a:fld id="{5F4F6713-E4F2-4289-8E70-2F6DF621C3AF}" type="slidenum">
              <a:rPr lang="lt-LT" altLang="lt-LT" smtClean="0"/>
              <a:pPr>
                <a:defRPr/>
              </a:pPr>
              <a:t>8</a:t>
            </a:fld>
            <a:endParaRPr lang="lt-LT" alt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8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343"/>
    </mc:Choice>
    <mc:Fallback xmlns="">
      <p:transition advTm="443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2100" y="-315416"/>
            <a:ext cx="8229600" cy="1460798"/>
          </a:xfrm>
        </p:spPr>
        <p:txBody>
          <a:bodyPr/>
          <a:lstStyle/>
          <a:p>
            <a:r>
              <a:rPr lang="lt-LT" altLang="lt-LT" sz="2800" b="1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Papildomi dokumentai, teikiami su prašymu sudaryti MPS</a:t>
            </a:r>
            <a:endParaRPr lang="lt-LT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2738744"/>
              </p:ext>
            </p:extLst>
          </p:nvPr>
        </p:nvGraphicFramePr>
        <p:xfrm>
          <a:off x="323527" y="908720"/>
          <a:ext cx="856895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kaidrės numerio vietos rezervavimo ženklas 1"/>
          <p:cNvSpPr txBox="1">
            <a:spLocks/>
          </p:cNvSpPr>
          <p:nvPr/>
        </p:nvSpPr>
        <p:spPr>
          <a:xfrm>
            <a:off x="8324568" y="6265118"/>
            <a:ext cx="495904" cy="476250"/>
          </a:xfrm>
          <a:prstGeom prst="rect">
            <a:avLst/>
          </a:prstGeom>
        </p:spPr>
        <p:txBody>
          <a:bodyPr/>
          <a:lstStyle>
            <a:defPPr>
              <a:defRPr lang="lt-L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lt-LT" altLang="lt-LT" sz="1400" dirty="0" smtClean="0"/>
              <a:t>9</a:t>
            </a:r>
            <a:endParaRPr lang="lt-LT" altLang="lt-LT" sz="1400" dirty="0"/>
          </a:p>
        </p:txBody>
      </p:sp>
      <p:sp>
        <p:nvSpPr>
          <p:cNvPr id="3" name="Stačiakampis 2"/>
          <p:cNvSpPr/>
          <p:nvPr/>
        </p:nvSpPr>
        <p:spPr>
          <a:xfrm>
            <a:off x="323527" y="6103293"/>
            <a:ext cx="8064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 Pildomi nustatytos formos priedai, kaip numatyta VMI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viršininko 2001 m. spalio 3 d. 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įsakyme 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Nr. 236 „Dėl mokestinės paskolos sutarties ir fizinių asmenų anketos formų bei prašymo atidėti arba išdėstyti mokestinės nepriemokos sumokėjimą, sudarant mokestinės paskolos sutartį, reikalavimų aprašo patvirtinimo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“.</a:t>
            </a:r>
            <a:endParaRPr lang="lt-LT"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lt-L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1|4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|5.1"/>
</p:tagLst>
</file>

<file path=ppt/theme/theme1.xml><?xml version="1.0" encoding="utf-8"?>
<a:theme xmlns:a="http://schemas.openxmlformats.org/drawingml/2006/main" name="Presentation1">
  <a:themeElements>
    <a:clrScheme name="vmi">
      <a:dk1>
        <a:srgbClr val="000000"/>
      </a:dk1>
      <a:lt1>
        <a:sysClr val="window" lastClr="FFFFFF"/>
      </a:lt1>
      <a:dk2>
        <a:srgbClr val="007D40"/>
      </a:dk2>
      <a:lt2>
        <a:srgbClr val="D5D7C5"/>
      </a:lt2>
      <a:accent1>
        <a:srgbClr val="65BD60"/>
      </a:accent1>
      <a:accent2>
        <a:srgbClr val="4AA254"/>
      </a:accent2>
      <a:accent3>
        <a:srgbClr val="D5D7C5"/>
      </a:accent3>
      <a:accent4>
        <a:srgbClr val="B7B49D"/>
      </a:accent4>
      <a:accent5>
        <a:srgbClr val="006635"/>
      </a:accent5>
      <a:accent6>
        <a:srgbClr val="65BD60"/>
      </a:accent6>
      <a:hlink>
        <a:srgbClr val="0CA804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Presentation1">
  <a:themeElements>
    <a:clrScheme name="4_Presentation1 1">
      <a:dk1>
        <a:srgbClr val="000000"/>
      </a:dk1>
      <a:lt1>
        <a:srgbClr val="FFFFFF"/>
      </a:lt1>
      <a:dk2>
        <a:srgbClr val="007D40"/>
      </a:dk2>
      <a:lt2>
        <a:srgbClr val="D5D7C5"/>
      </a:lt2>
      <a:accent1>
        <a:srgbClr val="65BD60"/>
      </a:accent1>
      <a:accent2>
        <a:srgbClr val="4AA254"/>
      </a:accent2>
      <a:accent3>
        <a:srgbClr val="FFFFFF"/>
      </a:accent3>
      <a:accent4>
        <a:srgbClr val="000000"/>
      </a:accent4>
      <a:accent5>
        <a:srgbClr val="B8DBB6"/>
      </a:accent5>
      <a:accent6>
        <a:srgbClr val="42924B"/>
      </a:accent6>
      <a:hlink>
        <a:srgbClr val="0CA804"/>
      </a:hlink>
      <a:folHlink>
        <a:srgbClr val="800080"/>
      </a:folHlink>
    </a:clrScheme>
    <a:fontScheme name="4_Presentation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resentation1 1">
        <a:dk1>
          <a:srgbClr val="000000"/>
        </a:dk1>
        <a:lt1>
          <a:srgbClr val="FFFFFF"/>
        </a:lt1>
        <a:dk2>
          <a:srgbClr val="007D40"/>
        </a:dk2>
        <a:lt2>
          <a:srgbClr val="D5D7C5"/>
        </a:lt2>
        <a:accent1>
          <a:srgbClr val="65BD60"/>
        </a:accent1>
        <a:accent2>
          <a:srgbClr val="4AA254"/>
        </a:accent2>
        <a:accent3>
          <a:srgbClr val="FFFFFF"/>
        </a:accent3>
        <a:accent4>
          <a:srgbClr val="000000"/>
        </a:accent4>
        <a:accent5>
          <a:srgbClr val="B8DBB6"/>
        </a:accent5>
        <a:accent6>
          <a:srgbClr val="42924B"/>
        </a:accent6>
        <a:hlink>
          <a:srgbClr val="0CA804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resentation1">
  <a:themeElements>
    <a:clrScheme name="5_Presentation1 1">
      <a:dk1>
        <a:srgbClr val="000000"/>
      </a:dk1>
      <a:lt1>
        <a:srgbClr val="FFFFFF"/>
      </a:lt1>
      <a:dk2>
        <a:srgbClr val="007D40"/>
      </a:dk2>
      <a:lt2>
        <a:srgbClr val="D5D7C5"/>
      </a:lt2>
      <a:accent1>
        <a:srgbClr val="65BD60"/>
      </a:accent1>
      <a:accent2>
        <a:srgbClr val="4AA254"/>
      </a:accent2>
      <a:accent3>
        <a:srgbClr val="FFFFFF"/>
      </a:accent3>
      <a:accent4>
        <a:srgbClr val="000000"/>
      </a:accent4>
      <a:accent5>
        <a:srgbClr val="B8DBB6"/>
      </a:accent5>
      <a:accent6>
        <a:srgbClr val="42924B"/>
      </a:accent6>
      <a:hlink>
        <a:srgbClr val="0CA804"/>
      </a:hlink>
      <a:folHlink>
        <a:srgbClr val="800080"/>
      </a:folHlink>
    </a:clrScheme>
    <a:fontScheme name="5_Presentation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resentation1 1">
        <a:dk1>
          <a:srgbClr val="000000"/>
        </a:dk1>
        <a:lt1>
          <a:srgbClr val="FFFFFF"/>
        </a:lt1>
        <a:dk2>
          <a:srgbClr val="007D40"/>
        </a:dk2>
        <a:lt2>
          <a:srgbClr val="D5D7C5"/>
        </a:lt2>
        <a:accent1>
          <a:srgbClr val="65BD60"/>
        </a:accent1>
        <a:accent2>
          <a:srgbClr val="4AA254"/>
        </a:accent2>
        <a:accent3>
          <a:srgbClr val="FFFFFF"/>
        </a:accent3>
        <a:accent4>
          <a:srgbClr val="000000"/>
        </a:accent4>
        <a:accent5>
          <a:srgbClr val="B8DBB6"/>
        </a:accent5>
        <a:accent6>
          <a:srgbClr val="42924B"/>
        </a:accent6>
        <a:hlink>
          <a:srgbClr val="0CA804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ation1">
  <a:themeElements>
    <a:clrScheme name="13_Presentation1 1">
      <a:dk1>
        <a:srgbClr val="000000"/>
      </a:dk1>
      <a:lt1>
        <a:srgbClr val="FFFFFF"/>
      </a:lt1>
      <a:dk2>
        <a:srgbClr val="007D40"/>
      </a:dk2>
      <a:lt2>
        <a:srgbClr val="D5D7C5"/>
      </a:lt2>
      <a:accent1>
        <a:srgbClr val="65BD60"/>
      </a:accent1>
      <a:accent2>
        <a:srgbClr val="4AA254"/>
      </a:accent2>
      <a:accent3>
        <a:srgbClr val="FFFFFF"/>
      </a:accent3>
      <a:accent4>
        <a:srgbClr val="000000"/>
      </a:accent4>
      <a:accent5>
        <a:srgbClr val="B8DBB6"/>
      </a:accent5>
      <a:accent6>
        <a:srgbClr val="42924B"/>
      </a:accent6>
      <a:hlink>
        <a:srgbClr val="0CA804"/>
      </a:hlink>
      <a:folHlink>
        <a:srgbClr val="800080"/>
      </a:folHlink>
    </a:clrScheme>
    <a:fontScheme name="13_Presentation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resentation1 1">
        <a:dk1>
          <a:srgbClr val="000000"/>
        </a:dk1>
        <a:lt1>
          <a:srgbClr val="FFFFFF"/>
        </a:lt1>
        <a:dk2>
          <a:srgbClr val="007D40"/>
        </a:dk2>
        <a:lt2>
          <a:srgbClr val="D5D7C5"/>
        </a:lt2>
        <a:accent1>
          <a:srgbClr val="65BD60"/>
        </a:accent1>
        <a:accent2>
          <a:srgbClr val="4AA254"/>
        </a:accent2>
        <a:accent3>
          <a:srgbClr val="FFFFFF"/>
        </a:accent3>
        <a:accent4>
          <a:srgbClr val="000000"/>
        </a:accent4>
        <a:accent5>
          <a:srgbClr val="B8DBB6"/>
        </a:accent5>
        <a:accent6>
          <a:srgbClr val="42924B"/>
        </a:accent6>
        <a:hlink>
          <a:srgbClr val="0CA804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25325</TotalTime>
  <Words>1894</Words>
  <Application>Microsoft Office PowerPoint</Application>
  <PresentationFormat>Demonstracija ekrane (4:3)</PresentationFormat>
  <Paragraphs>183</Paragraphs>
  <Slides>45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4</vt:i4>
      </vt:variant>
      <vt:variant>
        <vt:lpstr>Skaidrių pavadinimai</vt:lpstr>
      </vt:variant>
      <vt:variant>
        <vt:i4>45</vt:i4>
      </vt:variant>
    </vt:vector>
  </HeadingPairs>
  <TitlesOfParts>
    <vt:vector size="57" baseType="lpstr">
      <vt:lpstr>MS PGothic</vt:lpstr>
      <vt:lpstr>MS PGothic</vt:lpstr>
      <vt:lpstr>Arial</vt:lpstr>
      <vt:lpstr>Calibri</vt:lpstr>
      <vt:lpstr>Times New Roman</vt:lpstr>
      <vt:lpstr>Trebuchet MS</vt:lpstr>
      <vt:lpstr>Wingdings</vt:lpstr>
      <vt:lpstr>Wingdings 3</vt:lpstr>
      <vt:lpstr>Presentation1</vt:lpstr>
      <vt:lpstr>4_Presentation1</vt:lpstr>
      <vt:lpstr>5_Presentation1</vt:lpstr>
      <vt:lpstr>13_Presentation1</vt:lpstr>
      <vt:lpstr>    Mokestinių paskolų sutarčių sudarymas, keitimas             </vt:lpstr>
      <vt:lpstr>Naudojami trumpiniai</vt:lpstr>
      <vt:lpstr>Seminaro planas</vt:lpstr>
      <vt:lpstr>„PowerPoint“ pateiktis</vt:lpstr>
      <vt:lpstr>Klausimynas dėl galimybės sudaryti MPS</vt:lpstr>
      <vt:lpstr>„PowerPoint“ pateiktis</vt:lpstr>
      <vt:lpstr>Kada galima teikti prašymą sudaryti MPS?</vt:lpstr>
      <vt:lpstr>Papildomi dokumentai, teikiami su prašymu</vt:lpstr>
      <vt:lpstr>Papildomi dokumentai, teikiami su prašymu sudaryti MPS</vt:lpstr>
      <vt:lpstr>„PowerPoint“ pateiktis</vt:lpstr>
      <vt:lpstr>„PowerPoint“ pateiktis</vt:lpstr>
      <vt:lpstr>Kaip prisijungti prie Mano VMI ir pateikti prašymą dėl MPS?</vt:lpstr>
      <vt:lpstr>Prašymo sudaryti MPS formavimas</vt:lpstr>
      <vt:lpstr>Prašymo sudaryti MPS formavimas</vt:lpstr>
      <vt:lpstr>Prašymo sudaryti MPS formavimas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Sprendimo dėl MPS sudarymo priėmimas</vt:lpstr>
      <vt:lpstr>Susipažinimas su priimtu sprendimu dėl MPS</vt:lpstr>
      <vt:lpstr>MPS pasirašymas</vt:lpstr>
      <vt:lpstr>Pasirašyta MPS</vt:lpstr>
      <vt:lpstr>„PowerPoint“ pateiktis</vt:lpstr>
      <vt:lpstr>Įmokų mokėjimas, sudarius MPS</vt:lpstr>
      <vt:lpstr>Palūkanos sudarius MPS</vt:lpstr>
      <vt:lpstr>Palūkanos už mokestinę paskolą, nukentėjusiems nuo COVID-19</vt:lpstr>
      <vt:lpstr>„PowerPoint“ pateiktis</vt:lpstr>
      <vt:lpstr>„PowerPoint“ pateiktis</vt:lpstr>
      <vt:lpstr>„PowerPoint“ pateiktis</vt:lpstr>
      <vt:lpstr>„PowerPoint“ pateiktis</vt:lpstr>
      <vt:lpstr>MPS keitimas</vt:lpstr>
      <vt:lpstr>„PowerPoint“ pateiktis</vt:lpstr>
      <vt:lpstr>„PowerPoint“ pateiktis</vt:lpstr>
      <vt:lpstr>„PowerPoint“ pateiktis</vt:lpstr>
      <vt:lpstr>„PowerPoint“ pateiktis</vt:lpstr>
      <vt:lpstr>Galimos klaidos, teikiant prašymą dėl MPS sudarymo / keitimo</vt:lpstr>
      <vt:lpstr>„PowerPoint“ pateiktis</vt:lpstr>
      <vt:lpstr>„PowerPoint“ pateiktis</vt:lpstr>
      <vt:lpstr>Teisės aktai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Julija Levickaite</dc:creator>
  <cp:lastModifiedBy>Violeta Stundžienė</cp:lastModifiedBy>
  <cp:revision>870</cp:revision>
  <dcterms:created xsi:type="dcterms:W3CDTF">2011-12-05T17:22:50Z</dcterms:created>
  <dcterms:modified xsi:type="dcterms:W3CDTF">2023-03-23T11:21:23Z</dcterms:modified>
</cp:coreProperties>
</file>