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1" r:id="rId2"/>
    <p:sldId id="257" r:id="rId3"/>
    <p:sldId id="274" r:id="rId4"/>
    <p:sldId id="275" r:id="rId5"/>
    <p:sldId id="276" r:id="rId6"/>
    <p:sldId id="277" r:id="rId7"/>
    <p:sldId id="278" r:id="rId8"/>
    <p:sldId id="280" r:id="rId9"/>
    <p:sldId id="282" r:id="rId10"/>
    <p:sldId id="281" r:id="rId11"/>
    <p:sldId id="283" r:id="rId12"/>
    <p:sldId id="284" r:id="rId13"/>
    <p:sldId id="287" r:id="rId14"/>
    <p:sldId id="289" r:id="rId15"/>
    <p:sldId id="288" r:id="rId16"/>
    <p:sldId id="291" r:id="rId17"/>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MS PGothic" panose="020B0600070205080204" pitchFamily="34" charset="-128"/>
      <p:regular r:id="rId24"/>
    </p:embeddedFont>
    <p:embeddedFont>
      <p:font typeface="Trebuchet MS" panose="020B0603020202020204" pitchFamily="34" charset="0"/>
      <p:regular r:id="rId25"/>
      <p:bold r:id="rId26"/>
      <p:italic r:id="rId27"/>
      <p:boldItalic r:id="rId28"/>
    </p:embeddedFont>
  </p:embeddedFontLst>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40"/>
    <a:srgbClr val="283044"/>
    <a:srgbClr val="00613E"/>
    <a:srgbClr val="7B94D1"/>
    <a:srgbClr val="566791"/>
    <a:srgbClr val="206040"/>
    <a:srgbClr val="3B9C74"/>
    <a:srgbClr val="006A3C"/>
    <a:srgbClr val="1271B1"/>
    <a:srgbClr val="D2E2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60"/>
  </p:normalViewPr>
  <p:slideViewPr>
    <p:cSldViewPr snapToGrid="0">
      <p:cViewPr varScale="1">
        <p:scale>
          <a:sx n="85" d="100"/>
          <a:sy n="85" d="100"/>
        </p:scale>
        <p:origin x="499"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p:cNvSpPr>
            <a:spLocks noGrp="1"/>
          </p:cNvSpPr>
          <p:nvPr>
            <p:ph type="ctrTitle"/>
          </p:nvPr>
        </p:nvSpPr>
        <p:spPr>
          <a:xfrm>
            <a:off x="1524000" y="1122363"/>
            <a:ext cx="9144000" cy="2387600"/>
          </a:xfrm>
        </p:spPr>
        <p:txBody>
          <a:bodyPr anchor="b"/>
          <a:lstStyle>
            <a:lvl1pPr algn="ctr">
              <a:defRPr sz="6000"/>
            </a:lvl1pPr>
          </a:lstStyle>
          <a:p>
            <a:r>
              <a:rPr lang="lt-LT"/>
              <a:t>Spustelėję redag. ruoš. pavad. stilių</a:t>
            </a:r>
          </a:p>
        </p:txBody>
      </p:sp>
      <p:sp>
        <p:nvSpPr>
          <p:cNvPr id="3" name="Antrinis pavadinima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Spustelėję redag. ruoš. paantrš. stilių</a:t>
            </a:r>
          </a:p>
        </p:txBody>
      </p:sp>
      <p:sp>
        <p:nvSpPr>
          <p:cNvPr id="4" name="Datos vietos rezervavimo ženklas 3"/>
          <p:cNvSpPr>
            <a:spLocks noGrp="1"/>
          </p:cNvSpPr>
          <p:nvPr>
            <p:ph type="dt" sz="half" idx="10"/>
          </p:nvPr>
        </p:nvSpPr>
        <p:spPr/>
        <p:txBody>
          <a:bodyPr/>
          <a:lstStyle/>
          <a:p>
            <a:fld id="{FAC7B27D-92C3-4D46-909F-AB617E8B598A}" type="datetimeFigureOut">
              <a:rPr lang="lt-LT" smtClean="0"/>
              <a:t>2025-08-07</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633467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 ruoš. pavad. stilių</a:t>
            </a:r>
          </a:p>
        </p:txBody>
      </p:sp>
      <p:sp>
        <p:nvSpPr>
          <p:cNvPr id="3" name="Vertikalaus teksto vietos rezervavimo ženklas 2"/>
          <p:cNvSpPr>
            <a:spLocks noGrp="1"/>
          </p:cNvSpPr>
          <p:nvPr>
            <p:ph type="body" orient="vert" idx="1"/>
          </p:nvPr>
        </p:nvSpPr>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p>
            <a:fld id="{FAC7B27D-92C3-4D46-909F-AB617E8B598A}" type="datetimeFigureOut">
              <a:rPr lang="lt-LT" smtClean="0"/>
              <a:t>2025-08-07</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3555111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724900" y="365125"/>
            <a:ext cx="2628900" cy="5811838"/>
          </a:xfrm>
        </p:spPr>
        <p:txBody>
          <a:bodyPr vert="eaVert"/>
          <a:lstStyle/>
          <a:p>
            <a:r>
              <a:rPr lang="lt-LT"/>
              <a:t>Spustelėję redag. ruoš. pavad. stilių</a:t>
            </a:r>
          </a:p>
        </p:txBody>
      </p:sp>
      <p:sp>
        <p:nvSpPr>
          <p:cNvPr id="3" name="Vertikalaus teksto vietos rezervavimo ženklas 2"/>
          <p:cNvSpPr>
            <a:spLocks noGrp="1"/>
          </p:cNvSpPr>
          <p:nvPr>
            <p:ph type="body" orient="vert" idx="1"/>
          </p:nvPr>
        </p:nvSpPr>
        <p:spPr>
          <a:xfrm>
            <a:off x="838200" y="365125"/>
            <a:ext cx="7734300" cy="5811838"/>
          </a:xfrm>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p>
            <a:fld id="{FAC7B27D-92C3-4D46-909F-AB617E8B598A}" type="datetimeFigureOut">
              <a:rPr lang="lt-LT" smtClean="0"/>
              <a:t>2025-08-07</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182526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 ruoš. pavad. stilių</a:t>
            </a:r>
          </a:p>
        </p:txBody>
      </p:sp>
      <p:sp>
        <p:nvSpPr>
          <p:cNvPr id="3" name="Turinio vietos rezervavimo ženklas 2"/>
          <p:cNvSpPr>
            <a:spLocks noGrp="1"/>
          </p:cNvSpPr>
          <p:nvPr>
            <p:ph idx="1"/>
          </p:nvPr>
        </p:nvSpPr>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p>
            <a:fld id="{FAC7B27D-92C3-4D46-909F-AB617E8B598A}" type="datetimeFigureOut">
              <a:rPr lang="lt-LT" smtClean="0"/>
              <a:t>2025-08-07</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439228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1850" y="1709738"/>
            <a:ext cx="10515600" cy="2852737"/>
          </a:xfrm>
        </p:spPr>
        <p:txBody>
          <a:bodyPr anchor="b"/>
          <a:lstStyle>
            <a:lvl1pPr>
              <a:defRPr sz="6000"/>
            </a:lvl1pPr>
          </a:lstStyle>
          <a:p>
            <a:r>
              <a:rPr lang="lt-LT"/>
              <a:t>Spustelėję redag. ruoš. pavad. stilių</a:t>
            </a:r>
          </a:p>
        </p:txBody>
      </p:sp>
      <p:sp>
        <p:nvSpPr>
          <p:cNvPr id="3" name="Teksto vietos rezervavimo ženkla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Spustelėję redag. ruoš. teksto stilių</a:t>
            </a:r>
          </a:p>
        </p:txBody>
      </p:sp>
      <p:sp>
        <p:nvSpPr>
          <p:cNvPr id="4" name="Datos vietos rezervavimo ženklas 3"/>
          <p:cNvSpPr>
            <a:spLocks noGrp="1"/>
          </p:cNvSpPr>
          <p:nvPr>
            <p:ph type="dt" sz="half" idx="10"/>
          </p:nvPr>
        </p:nvSpPr>
        <p:spPr/>
        <p:txBody>
          <a:bodyPr/>
          <a:lstStyle/>
          <a:p>
            <a:fld id="{FAC7B27D-92C3-4D46-909F-AB617E8B598A}" type="datetimeFigureOut">
              <a:rPr lang="lt-LT" smtClean="0"/>
              <a:t>2025-08-07</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667894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 ruoš. pavad. stilių</a:t>
            </a:r>
          </a:p>
        </p:txBody>
      </p:sp>
      <p:sp>
        <p:nvSpPr>
          <p:cNvPr id="3" name="Turinio vietos rezervavimo ženklas 2"/>
          <p:cNvSpPr>
            <a:spLocks noGrp="1"/>
          </p:cNvSpPr>
          <p:nvPr>
            <p:ph sz="half" idx="1"/>
          </p:nvPr>
        </p:nvSpPr>
        <p:spPr>
          <a:xfrm>
            <a:off x="838200" y="1825625"/>
            <a:ext cx="5181600" cy="435133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Turinio vietos rezervavimo ženklas 3"/>
          <p:cNvSpPr>
            <a:spLocks noGrp="1"/>
          </p:cNvSpPr>
          <p:nvPr>
            <p:ph sz="half" idx="2"/>
          </p:nvPr>
        </p:nvSpPr>
        <p:spPr>
          <a:xfrm>
            <a:off x="6172200" y="1825625"/>
            <a:ext cx="5181600" cy="435133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5" name="Datos vietos rezervavimo ženklas 4"/>
          <p:cNvSpPr>
            <a:spLocks noGrp="1"/>
          </p:cNvSpPr>
          <p:nvPr>
            <p:ph type="dt" sz="half" idx="10"/>
          </p:nvPr>
        </p:nvSpPr>
        <p:spPr/>
        <p:txBody>
          <a:bodyPr/>
          <a:lstStyle/>
          <a:p>
            <a:fld id="{FAC7B27D-92C3-4D46-909F-AB617E8B598A}" type="datetimeFigureOut">
              <a:rPr lang="lt-LT" smtClean="0"/>
              <a:t>2025-08-07</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276093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365125"/>
            <a:ext cx="10515600" cy="1325563"/>
          </a:xfrm>
        </p:spPr>
        <p:txBody>
          <a:bodyPr/>
          <a:lstStyle/>
          <a:p>
            <a:r>
              <a:rPr lang="lt-LT"/>
              <a:t>Spustelėję redag. ruoš. pavad. stilių</a:t>
            </a:r>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7" name="Datos vietos rezervavimo ženklas 6"/>
          <p:cNvSpPr>
            <a:spLocks noGrp="1"/>
          </p:cNvSpPr>
          <p:nvPr>
            <p:ph type="dt" sz="half" idx="10"/>
          </p:nvPr>
        </p:nvSpPr>
        <p:spPr/>
        <p:txBody>
          <a:bodyPr/>
          <a:lstStyle/>
          <a:p>
            <a:fld id="{FAC7B27D-92C3-4D46-909F-AB617E8B598A}" type="datetimeFigureOut">
              <a:rPr lang="lt-LT" smtClean="0"/>
              <a:t>2025-08-07</a:t>
            </a:fld>
            <a:endParaRPr lang="lt-LT"/>
          </a:p>
        </p:txBody>
      </p:sp>
      <p:sp>
        <p:nvSpPr>
          <p:cNvPr id="8" name="Poraštės vietos rezervavimo ženklas 7"/>
          <p:cNvSpPr>
            <a:spLocks noGrp="1"/>
          </p:cNvSpPr>
          <p:nvPr>
            <p:ph type="ftr" sz="quarter" idx="11"/>
          </p:nvPr>
        </p:nvSpPr>
        <p:spPr/>
        <p:txBody>
          <a:bodyPr/>
          <a:lstStyle/>
          <a:p>
            <a:endParaRPr lang="lt-LT"/>
          </a:p>
        </p:txBody>
      </p:sp>
      <p:sp>
        <p:nvSpPr>
          <p:cNvPr id="9" name="Skaidrės numerio vietos rezervavimo ženklas 8"/>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1522795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 ruoš. pavad. stilių</a:t>
            </a:r>
          </a:p>
        </p:txBody>
      </p:sp>
      <p:sp>
        <p:nvSpPr>
          <p:cNvPr id="3" name="Datos vietos rezervavimo ženklas 2"/>
          <p:cNvSpPr>
            <a:spLocks noGrp="1"/>
          </p:cNvSpPr>
          <p:nvPr>
            <p:ph type="dt" sz="half" idx="10"/>
          </p:nvPr>
        </p:nvSpPr>
        <p:spPr/>
        <p:txBody>
          <a:bodyPr/>
          <a:lstStyle/>
          <a:p>
            <a:fld id="{FAC7B27D-92C3-4D46-909F-AB617E8B598A}" type="datetimeFigureOut">
              <a:rPr lang="lt-LT" smtClean="0"/>
              <a:t>2025-08-07</a:t>
            </a:fld>
            <a:endParaRPr lang="lt-LT"/>
          </a:p>
        </p:txBody>
      </p:sp>
      <p:sp>
        <p:nvSpPr>
          <p:cNvPr id="4" name="Poraštės vietos rezervavimo ženklas 3"/>
          <p:cNvSpPr>
            <a:spLocks noGrp="1"/>
          </p:cNvSpPr>
          <p:nvPr>
            <p:ph type="ftr" sz="quarter" idx="11"/>
          </p:nvPr>
        </p:nvSpPr>
        <p:spPr/>
        <p:txBody>
          <a:bodyPr/>
          <a:lstStyle/>
          <a:p>
            <a:endParaRPr lang="lt-LT"/>
          </a:p>
        </p:txBody>
      </p:sp>
      <p:sp>
        <p:nvSpPr>
          <p:cNvPr id="5" name="Skaidrės numerio vietos rezervavimo ženklas 4"/>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3312653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FAC7B27D-92C3-4D46-909F-AB617E8B598A}" type="datetimeFigureOut">
              <a:rPr lang="lt-LT" smtClean="0"/>
              <a:t>2025-08-07</a:t>
            </a:fld>
            <a:endParaRPr lang="lt-LT"/>
          </a:p>
        </p:txBody>
      </p:sp>
      <p:sp>
        <p:nvSpPr>
          <p:cNvPr id="3" name="Poraštės vietos rezervavimo ženklas 2"/>
          <p:cNvSpPr>
            <a:spLocks noGrp="1"/>
          </p:cNvSpPr>
          <p:nvPr>
            <p:ph type="ftr" sz="quarter" idx="11"/>
          </p:nvPr>
        </p:nvSpPr>
        <p:spPr/>
        <p:txBody>
          <a:bodyPr/>
          <a:lstStyle/>
          <a:p>
            <a:endParaRPr lang="lt-LT"/>
          </a:p>
        </p:txBody>
      </p:sp>
      <p:sp>
        <p:nvSpPr>
          <p:cNvPr id="4" name="Skaidrės numerio vietos rezervavimo ženklas 3"/>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25592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a:t>Spustelėję redag. ruoš. pavad. stilių</a:t>
            </a:r>
          </a:p>
        </p:txBody>
      </p:sp>
      <p:sp>
        <p:nvSpPr>
          <p:cNvPr id="3" name="Turinio vietos rezervavimo ženkla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Spustelėję redag. ruoš. teksto stilių</a:t>
            </a:r>
          </a:p>
        </p:txBody>
      </p:sp>
      <p:sp>
        <p:nvSpPr>
          <p:cNvPr id="5" name="Datos vietos rezervavimo ženklas 4"/>
          <p:cNvSpPr>
            <a:spLocks noGrp="1"/>
          </p:cNvSpPr>
          <p:nvPr>
            <p:ph type="dt" sz="half" idx="10"/>
          </p:nvPr>
        </p:nvSpPr>
        <p:spPr/>
        <p:txBody>
          <a:bodyPr/>
          <a:lstStyle/>
          <a:p>
            <a:fld id="{FAC7B27D-92C3-4D46-909F-AB617E8B598A}" type="datetimeFigureOut">
              <a:rPr lang="lt-LT" smtClean="0"/>
              <a:t>2025-08-07</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2136403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a:t>Spustelėję redag. ruoš. pavad. stilių</a:t>
            </a:r>
          </a:p>
        </p:txBody>
      </p:sp>
      <p:sp>
        <p:nvSpPr>
          <p:cNvPr id="3" name="Paveikslėlio vietos rezervavimo ženklas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Spustelėję redag. ruoš. teksto stilių</a:t>
            </a:r>
          </a:p>
        </p:txBody>
      </p:sp>
      <p:sp>
        <p:nvSpPr>
          <p:cNvPr id="5" name="Datos vietos rezervavimo ženklas 4"/>
          <p:cNvSpPr>
            <a:spLocks noGrp="1"/>
          </p:cNvSpPr>
          <p:nvPr>
            <p:ph type="dt" sz="half" idx="10"/>
          </p:nvPr>
        </p:nvSpPr>
        <p:spPr/>
        <p:txBody>
          <a:bodyPr/>
          <a:lstStyle/>
          <a:p>
            <a:fld id="{FAC7B27D-92C3-4D46-909F-AB617E8B598A}" type="datetimeFigureOut">
              <a:rPr lang="lt-LT" smtClean="0"/>
              <a:t>2025-08-07</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F68D45DB-FB74-4B1A-9D7A-6F6DBAC92519}" type="slidenum">
              <a:rPr lang="lt-LT" smtClean="0"/>
              <a:t>‹#›</a:t>
            </a:fld>
            <a:endParaRPr lang="lt-LT"/>
          </a:p>
        </p:txBody>
      </p:sp>
    </p:spTree>
    <p:extLst>
      <p:ext uri="{BB962C8B-B14F-4D97-AF65-F5344CB8AC3E}">
        <p14:creationId xmlns:p14="http://schemas.microsoft.com/office/powerpoint/2010/main" val="214647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 ruoš. pavad. stilių</a:t>
            </a:r>
          </a:p>
        </p:txBody>
      </p:sp>
      <p:sp>
        <p:nvSpPr>
          <p:cNvPr id="3" name="Teksto vietos rezervavimo ženklas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7B27D-92C3-4D46-909F-AB617E8B598A}" type="datetimeFigureOut">
              <a:rPr lang="lt-LT" smtClean="0"/>
              <a:t>2025-08-07</a:t>
            </a:fld>
            <a:endParaRPr lang="lt-LT"/>
          </a:p>
        </p:txBody>
      </p:sp>
      <p:sp>
        <p:nvSpPr>
          <p:cNvPr id="5" name="Poraštės vietos rezervavimo ženklas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8D45DB-FB74-4B1A-9D7A-6F6DBAC92519}" type="slidenum">
              <a:rPr lang="lt-LT" smtClean="0"/>
              <a:t>‹#›</a:t>
            </a:fld>
            <a:endParaRPr lang="lt-LT"/>
          </a:p>
        </p:txBody>
      </p:sp>
    </p:spTree>
    <p:extLst>
      <p:ext uri="{BB962C8B-B14F-4D97-AF65-F5344CB8AC3E}">
        <p14:creationId xmlns:p14="http://schemas.microsoft.com/office/powerpoint/2010/main" val="4076051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A169EA-31D0-4460-983B-DFD2779AF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709" y="-1142"/>
            <a:ext cx="10283786" cy="6858000"/>
          </a:xfrm>
          <a:prstGeom prst="rect">
            <a:avLst/>
          </a:prstGeom>
        </p:spPr>
      </p:pic>
      <p:sp>
        <p:nvSpPr>
          <p:cNvPr id="9" name="Rectangle 8">
            <a:extLst>
              <a:ext uri="{FF2B5EF4-FFF2-40B4-BE49-F238E27FC236}">
                <a16:creationId xmlns:a16="http://schemas.microsoft.com/office/drawing/2014/main" id="{2FFDC527-97CE-4F04-A0D0-64EE88E87342}"/>
              </a:ext>
            </a:extLst>
          </p:cNvPr>
          <p:cNvSpPr/>
          <p:nvPr/>
        </p:nvSpPr>
        <p:spPr>
          <a:xfrm>
            <a:off x="0" y="0"/>
            <a:ext cx="4460905" cy="6861160"/>
          </a:xfrm>
          <a:prstGeom prst="rect">
            <a:avLst/>
          </a:prstGeom>
          <a:solidFill>
            <a:srgbClr val="006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11479" y="367484"/>
            <a:ext cx="3649418" cy="707886"/>
          </a:xfrm>
          <a:prstGeom prst="rect">
            <a:avLst/>
          </a:prstGeom>
          <a:noFill/>
        </p:spPr>
        <p:txBody>
          <a:bodyPr wrap="square" rtlCol="0">
            <a:spAutoFit/>
          </a:bodyPr>
          <a:lstStyle/>
          <a:p>
            <a:r>
              <a:rPr lang="lt-LT" sz="4000" b="1" dirty="0">
                <a:solidFill>
                  <a:schemeClr val="bg1"/>
                </a:solidFill>
                <a:latin typeface="Trebuchet MS" panose="020B0603020202020204" pitchFamily="34" charset="0"/>
              </a:rPr>
              <a:t>Mokesčiai</a:t>
            </a:r>
          </a:p>
        </p:txBody>
      </p:sp>
      <p:pic>
        <p:nvPicPr>
          <p:cNvPr id="8" name="Picture 7">
            <a:extLst>
              <a:ext uri="{FF2B5EF4-FFF2-40B4-BE49-F238E27FC236}">
                <a16:creationId xmlns:a16="http://schemas.microsoft.com/office/drawing/2014/main" id="{DD7BE48E-0B85-46FE-91B8-20762EFB7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2315" y="593952"/>
            <a:ext cx="1494062" cy="767948"/>
          </a:xfrm>
          <a:prstGeom prst="rect">
            <a:avLst/>
          </a:prstGeom>
        </p:spPr>
      </p:pic>
      <p:cxnSp>
        <p:nvCxnSpPr>
          <p:cNvPr id="13" name="Straight Connector 12">
            <a:extLst>
              <a:ext uri="{FF2B5EF4-FFF2-40B4-BE49-F238E27FC236}">
                <a16:creationId xmlns:a16="http://schemas.microsoft.com/office/drawing/2014/main" id="{9206F512-779D-4897-B18D-D26BD9B90D20}"/>
              </a:ext>
            </a:extLst>
          </p:cNvPr>
          <p:cNvCxnSpPr>
            <a:cxnSpLocks/>
          </p:cNvCxnSpPr>
          <p:nvPr/>
        </p:nvCxnSpPr>
        <p:spPr>
          <a:xfrm flipV="1">
            <a:off x="303304" y="529849"/>
            <a:ext cx="0" cy="579830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45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9BF77B-E639-42CB-A972-08169F3C9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402"/>
            <a:ext cx="12189590" cy="8128933"/>
          </a:xfrm>
          <a:prstGeom prst="rect">
            <a:avLst/>
          </a:prstGeom>
        </p:spPr>
      </p:pic>
      <p:sp>
        <p:nvSpPr>
          <p:cNvPr id="6" name="Rectangle 5">
            <a:extLst>
              <a:ext uri="{FF2B5EF4-FFF2-40B4-BE49-F238E27FC236}">
                <a16:creationId xmlns:a16="http://schemas.microsoft.com/office/drawing/2014/main" id="{F1D35971-34FD-4496-BC5A-0D99B3F07B44}"/>
              </a:ext>
            </a:extLst>
          </p:cNvPr>
          <p:cNvSpPr/>
          <p:nvPr/>
        </p:nvSpPr>
        <p:spPr>
          <a:xfrm>
            <a:off x="0" y="-117402"/>
            <a:ext cx="12189590" cy="35464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80B7F78-7A9C-4B7D-9B0C-AE4DBE06653D}"/>
              </a:ext>
            </a:extLst>
          </p:cNvPr>
          <p:cNvSpPr txBox="1"/>
          <p:nvPr/>
        </p:nvSpPr>
        <p:spPr>
          <a:xfrm>
            <a:off x="-1" y="1452890"/>
            <a:ext cx="12192000" cy="523220"/>
          </a:xfrm>
          <a:prstGeom prst="rect">
            <a:avLst/>
          </a:prstGeom>
          <a:noFill/>
        </p:spPr>
        <p:txBody>
          <a:bodyPr wrap="square" rtlCol="0">
            <a:spAutoFit/>
          </a:bodyPr>
          <a:lstStyle/>
          <a:p>
            <a:pPr algn="ctr"/>
            <a:r>
              <a:rPr lang="lt-LT" sz="2800" b="1" dirty="0">
                <a:solidFill>
                  <a:schemeClr val="tx1">
                    <a:lumMod val="65000"/>
                    <a:lumOff val="35000"/>
                  </a:schemeClr>
                </a:solidFill>
                <a:latin typeface="Trebuchet MS" panose="020B0603020202020204" pitchFamily="34" charset="0"/>
              </a:rPr>
              <a:t>Kam svarbu, kad būtų mokami mokesčiai?</a:t>
            </a:r>
          </a:p>
        </p:txBody>
      </p:sp>
      <p:sp>
        <p:nvSpPr>
          <p:cNvPr id="4" name="Rectangle 3">
            <a:extLst>
              <a:ext uri="{FF2B5EF4-FFF2-40B4-BE49-F238E27FC236}">
                <a16:creationId xmlns:a16="http://schemas.microsoft.com/office/drawing/2014/main" id="{DFC8CD47-A9B0-4D9B-BA9E-71284E490AD4}"/>
              </a:ext>
            </a:extLst>
          </p:cNvPr>
          <p:cNvSpPr/>
          <p:nvPr/>
        </p:nvSpPr>
        <p:spPr>
          <a:xfrm>
            <a:off x="4484822" y="5020389"/>
            <a:ext cx="3222357" cy="646331"/>
          </a:xfrm>
          <a:prstGeom prst="rect">
            <a:avLst/>
          </a:prstGeom>
        </p:spPr>
        <p:txBody>
          <a:bodyPr wrap="none">
            <a:spAutoFit/>
          </a:bodyPr>
          <a:lstStyle/>
          <a:p>
            <a:pPr algn="ctr"/>
            <a:r>
              <a:rPr lang="lt-LT" sz="3600" b="1" dirty="0">
                <a:solidFill>
                  <a:schemeClr val="bg1"/>
                </a:solidFill>
                <a:latin typeface="Trebuchet MS" panose="020B0603020202020204" pitchFamily="34" charset="0"/>
              </a:rPr>
              <a:t>Svarbu mums.</a:t>
            </a:r>
          </a:p>
        </p:txBody>
      </p:sp>
    </p:spTree>
    <p:extLst>
      <p:ext uri="{BB962C8B-B14F-4D97-AF65-F5344CB8AC3E}">
        <p14:creationId xmlns:p14="http://schemas.microsoft.com/office/powerpoint/2010/main" val="1255220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69576" y="1378960"/>
            <a:ext cx="8631239" cy="2805833"/>
          </a:xfrm>
          <a:prstGeom prst="rect">
            <a:avLst/>
          </a:prstGeom>
          <a:noFill/>
        </p:spPr>
        <p:txBody>
          <a:bodyPr wrap="square" rtlCol="0">
            <a:spAutoFit/>
          </a:bodyPr>
          <a:lstStyle/>
          <a:p>
            <a:pPr>
              <a:lnSpc>
                <a:spcPct val="150000"/>
              </a:lnSpc>
            </a:pPr>
            <a:r>
              <a:rPr lang="lt-LT" sz="2000" b="1" u="sng" dirty="0">
                <a:latin typeface="Trebuchet MS" panose="020B0603020202020204" pitchFamily="34" charset="0"/>
              </a:rPr>
              <a:t>Iš mokesčių išlaikom</a:t>
            </a:r>
            <a:r>
              <a:rPr lang="en-US" sz="2000" b="1" u="sng" dirty="0">
                <a:latin typeface="Trebuchet MS" panose="020B0603020202020204" pitchFamily="34" charset="0"/>
              </a:rPr>
              <a:t>i:</a:t>
            </a:r>
          </a:p>
          <a:p>
            <a:pPr marL="342900" indent="-342900">
              <a:lnSpc>
                <a:spcPct val="150000"/>
              </a:lnSpc>
              <a:buFont typeface="Wingdings" panose="05000000000000000000" pitchFamily="2" charset="2"/>
              <a:buChar char="§"/>
            </a:pPr>
            <a:r>
              <a:rPr lang="lt-LT" sz="2000" dirty="0">
                <a:latin typeface="Trebuchet MS" panose="020B0603020202020204" pitchFamily="34" charset="0"/>
              </a:rPr>
              <a:t>mokyklos ir universitetai</a:t>
            </a:r>
          </a:p>
          <a:p>
            <a:pPr marL="342900" indent="-342900">
              <a:lnSpc>
                <a:spcPct val="150000"/>
              </a:lnSpc>
              <a:buFont typeface="Wingdings" panose="05000000000000000000" pitchFamily="2" charset="2"/>
              <a:buChar char="§"/>
            </a:pPr>
            <a:r>
              <a:rPr lang="en-US" sz="2000" dirty="0" err="1">
                <a:latin typeface="Trebuchet MS" panose="020B0603020202020204" pitchFamily="34" charset="0"/>
              </a:rPr>
              <a:t>mokytojai</a:t>
            </a:r>
            <a:endParaRPr lang="lt-LT" sz="2000" dirty="0">
              <a:latin typeface="Trebuchet MS" panose="020B0603020202020204" pitchFamily="34" charset="0"/>
            </a:endParaRPr>
          </a:p>
          <a:p>
            <a:pPr marL="342900" indent="-342900">
              <a:lnSpc>
                <a:spcPct val="150000"/>
              </a:lnSpc>
              <a:buFont typeface="Wingdings" panose="05000000000000000000" pitchFamily="2" charset="2"/>
              <a:buChar char="§"/>
            </a:pPr>
            <a:r>
              <a:rPr lang="en-US" sz="2000" dirty="0">
                <a:latin typeface="Trebuchet MS" panose="020B0603020202020204" pitchFamily="34" charset="0"/>
              </a:rPr>
              <a:t>b</a:t>
            </a:r>
            <a:r>
              <a:rPr lang="lt-LT" sz="2000" dirty="0">
                <a:latin typeface="Trebuchet MS" panose="020B0603020202020204" pitchFamily="34" charset="0"/>
              </a:rPr>
              <a:t>ibliotek</a:t>
            </a:r>
            <a:r>
              <a:rPr lang="en-US" sz="2000" dirty="0" err="1">
                <a:latin typeface="Trebuchet MS" panose="020B0603020202020204" pitchFamily="34" charset="0"/>
              </a:rPr>
              <a:t>os</a:t>
            </a:r>
            <a:r>
              <a:rPr lang="lt-LT" sz="2000" dirty="0">
                <a:latin typeface="Trebuchet MS" panose="020B0603020202020204" pitchFamily="34" charset="0"/>
              </a:rPr>
              <a:t> su knygomis ir vadovėliais</a:t>
            </a:r>
          </a:p>
          <a:p>
            <a:pPr marL="342900" indent="-342900">
              <a:lnSpc>
                <a:spcPct val="150000"/>
              </a:lnSpc>
              <a:buFont typeface="Wingdings" panose="05000000000000000000" pitchFamily="2" charset="2"/>
              <a:buChar char="§"/>
            </a:pPr>
            <a:r>
              <a:rPr lang="lt-LT" sz="2000" dirty="0">
                <a:latin typeface="Trebuchet MS" panose="020B0603020202020204" pitchFamily="34" charset="0"/>
              </a:rPr>
              <a:t>nauji mokyklos langai ir kompiuteriai</a:t>
            </a:r>
          </a:p>
          <a:p>
            <a:pPr marL="342900" indent="-342900">
              <a:lnSpc>
                <a:spcPct val="150000"/>
              </a:lnSpc>
              <a:buFont typeface="Wingdings" panose="05000000000000000000" pitchFamily="2" charset="2"/>
              <a:buChar char="§"/>
            </a:pPr>
            <a:r>
              <a:rPr lang="lt-LT" sz="2000" dirty="0">
                <a:latin typeface="Trebuchet MS" panose="020B0603020202020204" pitchFamily="34" charset="0"/>
              </a:rPr>
              <a:t>krepšinio kamuolys sporto salėje</a:t>
            </a:r>
            <a:r>
              <a:rPr lang="en-US" sz="2000" dirty="0">
                <a:latin typeface="Trebuchet MS" panose="020B0603020202020204" pitchFamily="34" charset="0"/>
              </a:rPr>
              <a:t>…</a:t>
            </a:r>
            <a:endParaRPr lang="lt-LT" sz="2000" dirty="0">
              <a:latin typeface="Trebuchet MS" panose="020B0603020202020204" pitchFamily="34" charset="0"/>
            </a:endParaRPr>
          </a:p>
        </p:txBody>
      </p:sp>
      <p:sp>
        <p:nvSpPr>
          <p:cNvPr id="10" name="Stačiakampis 6">
            <a:extLst>
              <a:ext uri="{FF2B5EF4-FFF2-40B4-BE49-F238E27FC236}">
                <a16:creationId xmlns:a16="http://schemas.microsoft.com/office/drawing/2014/main" id="{01DD4E0B-2D18-4C71-9234-19DA2210BB5E}"/>
              </a:ext>
            </a:extLst>
          </p:cNvPr>
          <p:cNvSpPr/>
          <p:nvPr/>
        </p:nvSpPr>
        <p:spPr>
          <a:xfrm>
            <a:off x="0" y="0"/>
            <a:ext cx="12192000" cy="827878"/>
          </a:xfrm>
          <a:prstGeom prst="rect">
            <a:avLst/>
          </a:prstGeom>
          <a:solidFill>
            <a:srgbClr val="28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1" name="TextBox 10">
            <a:extLst>
              <a:ext uri="{FF2B5EF4-FFF2-40B4-BE49-F238E27FC236}">
                <a16:creationId xmlns:a16="http://schemas.microsoft.com/office/drawing/2014/main" id="{280B7F78-7A9C-4B7D-9B0C-AE4DBE06653D}"/>
              </a:ext>
            </a:extLst>
          </p:cNvPr>
          <p:cNvSpPr txBox="1"/>
          <p:nvPr/>
        </p:nvSpPr>
        <p:spPr>
          <a:xfrm>
            <a:off x="-1" y="152329"/>
            <a:ext cx="12192000" cy="523220"/>
          </a:xfrm>
          <a:prstGeom prst="rect">
            <a:avLst/>
          </a:prstGeom>
          <a:noFill/>
        </p:spPr>
        <p:txBody>
          <a:bodyPr wrap="square" rtlCol="0">
            <a:spAutoFit/>
          </a:bodyPr>
          <a:lstStyle/>
          <a:p>
            <a:pPr algn="ctr"/>
            <a:r>
              <a:rPr lang="lt-LT" sz="2800" b="1" dirty="0">
                <a:solidFill>
                  <a:schemeClr val="bg1"/>
                </a:solidFill>
                <a:latin typeface="Trebuchet MS" panose="020B0603020202020204" pitchFamily="34" charset="0"/>
              </a:rPr>
              <a:t>Kam svarbu, kad būtų mokami mokesčiai?</a:t>
            </a:r>
          </a:p>
        </p:txBody>
      </p:sp>
      <p:sp>
        <p:nvSpPr>
          <p:cNvPr id="2" name="Rectangle 1">
            <a:extLst>
              <a:ext uri="{FF2B5EF4-FFF2-40B4-BE49-F238E27FC236}">
                <a16:creationId xmlns:a16="http://schemas.microsoft.com/office/drawing/2014/main" id="{19AA67DF-5253-4685-A8D0-11878A1FE101}"/>
              </a:ext>
            </a:extLst>
          </p:cNvPr>
          <p:cNvSpPr/>
          <p:nvPr/>
        </p:nvSpPr>
        <p:spPr>
          <a:xfrm>
            <a:off x="1780379" y="5017375"/>
            <a:ext cx="4029501" cy="461665"/>
          </a:xfrm>
          <a:prstGeom prst="rect">
            <a:avLst/>
          </a:prstGeom>
        </p:spPr>
        <p:txBody>
          <a:bodyPr wrap="none">
            <a:spAutoFit/>
          </a:bodyPr>
          <a:lstStyle/>
          <a:p>
            <a:r>
              <a:rPr lang="en-US" sz="2400" b="1" dirty="0">
                <a:latin typeface="Trebuchet MS" panose="020B0603020202020204" pitchFamily="34" charset="0"/>
              </a:rPr>
              <a:t>V</a:t>
            </a:r>
            <a:r>
              <a:rPr lang="lt-LT" sz="2400" b="1" dirty="0">
                <a:latin typeface="Trebuchet MS" panose="020B0603020202020204" pitchFamily="34" charset="0"/>
              </a:rPr>
              <a:t>iskas už mokesčių pinigus</a:t>
            </a:r>
            <a:endParaRPr lang="en-US" sz="2400" b="1" dirty="0"/>
          </a:p>
        </p:txBody>
      </p:sp>
    </p:spTree>
    <p:extLst>
      <p:ext uri="{BB962C8B-B14F-4D97-AF65-F5344CB8AC3E}">
        <p14:creationId xmlns:p14="http://schemas.microsoft.com/office/powerpoint/2010/main" val="3298546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08887" y="1765686"/>
            <a:ext cx="3932524" cy="1882503"/>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000" dirty="0">
                <a:latin typeface="Trebuchet MS" panose="020B0603020202020204" pitchFamily="34" charset="0"/>
              </a:rPr>
              <a:t>l</a:t>
            </a:r>
            <a:r>
              <a:rPr lang="lt-LT" sz="2000" dirty="0">
                <a:latin typeface="Trebuchet MS" panose="020B0603020202020204" pitchFamily="34" charset="0"/>
              </a:rPr>
              <a:t>igoninės, poliklinikos</a:t>
            </a:r>
            <a:endParaRPr lang="en-US" sz="2000" dirty="0">
              <a:latin typeface="Trebuchet MS" panose="020B0603020202020204" pitchFamily="34" charset="0"/>
            </a:endParaRPr>
          </a:p>
          <a:p>
            <a:pPr marL="342900" indent="-342900">
              <a:lnSpc>
                <a:spcPct val="150000"/>
              </a:lnSpc>
              <a:buFont typeface="Wingdings" panose="05000000000000000000" pitchFamily="2" charset="2"/>
              <a:buChar char="§"/>
            </a:pPr>
            <a:r>
              <a:rPr lang="en-US" sz="2000" dirty="0">
                <a:latin typeface="Trebuchet MS" panose="020B0603020202020204" pitchFamily="34" charset="0"/>
              </a:rPr>
              <a:t>s</a:t>
            </a:r>
            <a:r>
              <a:rPr lang="lt-LT" sz="2000" dirty="0">
                <a:latin typeface="Trebuchet MS" panose="020B0603020202020204" pitchFamily="34" charset="0"/>
              </a:rPr>
              <a:t>enelių namai ir jų pensijos</a:t>
            </a:r>
            <a:endParaRPr lang="en-US" sz="2000" dirty="0">
              <a:latin typeface="Trebuchet MS" panose="020B0603020202020204" pitchFamily="34" charset="0"/>
            </a:endParaRPr>
          </a:p>
          <a:p>
            <a:pPr marL="342900" indent="-342900">
              <a:lnSpc>
                <a:spcPct val="150000"/>
              </a:lnSpc>
              <a:buFont typeface="Wingdings" panose="05000000000000000000" pitchFamily="2" charset="2"/>
              <a:buChar char="§"/>
            </a:pPr>
            <a:r>
              <a:rPr lang="en-US" sz="2000" dirty="0">
                <a:latin typeface="Trebuchet MS" panose="020B0603020202020204" pitchFamily="34" charset="0"/>
              </a:rPr>
              <a:t>p</a:t>
            </a:r>
            <a:r>
              <a:rPr lang="lt-LT" sz="2000" dirty="0">
                <a:latin typeface="Trebuchet MS" panose="020B0603020202020204" pitchFamily="34" charset="0"/>
              </a:rPr>
              <a:t>olicija</a:t>
            </a:r>
          </a:p>
          <a:p>
            <a:pPr marL="342900" indent="-342900">
              <a:lnSpc>
                <a:spcPct val="150000"/>
              </a:lnSpc>
              <a:buFont typeface="Wingdings" panose="05000000000000000000" pitchFamily="2" charset="2"/>
              <a:buChar char="§"/>
            </a:pPr>
            <a:r>
              <a:rPr lang="en-US" sz="2000" dirty="0">
                <a:latin typeface="Trebuchet MS" panose="020B0603020202020204" pitchFamily="34" charset="0"/>
              </a:rPr>
              <a:t>u</a:t>
            </a:r>
            <a:r>
              <a:rPr lang="lt-LT" sz="2000" dirty="0">
                <a:latin typeface="Trebuchet MS" panose="020B0603020202020204" pitchFamily="34" charset="0"/>
              </a:rPr>
              <a:t>gniagesiai</a:t>
            </a:r>
          </a:p>
        </p:txBody>
      </p:sp>
      <p:sp>
        <p:nvSpPr>
          <p:cNvPr id="10" name="Stačiakampis 6">
            <a:extLst>
              <a:ext uri="{FF2B5EF4-FFF2-40B4-BE49-F238E27FC236}">
                <a16:creationId xmlns:a16="http://schemas.microsoft.com/office/drawing/2014/main" id="{01DD4E0B-2D18-4C71-9234-19DA2210BB5E}"/>
              </a:ext>
            </a:extLst>
          </p:cNvPr>
          <p:cNvSpPr/>
          <p:nvPr/>
        </p:nvSpPr>
        <p:spPr>
          <a:xfrm>
            <a:off x="0" y="0"/>
            <a:ext cx="12192000" cy="827878"/>
          </a:xfrm>
          <a:prstGeom prst="rect">
            <a:avLst/>
          </a:prstGeom>
          <a:solidFill>
            <a:srgbClr val="28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1" name="TextBox 10">
            <a:extLst>
              <a:ext uri="{FF2B5EF4-FFF2-40B4-BE49-F238E27FC236}">
                <a16:creationId xmlns:a16="http://schemas.microsoft.com/office/drawing/2014/main" id="{280B7F78-7A9C-4B7D-9B0C-AE4DBE06653D}"/>
              </a:ext>
            </a:extLst>
          </p:cNvPr>
          <p:cNvSpPr txBox="1"/>
          <p:nvPr/>
        </p:nvSpPr>
        <p:spPr>
          <a:xfrm>
            <a:off x="-1" y="152329"/>
            <a:ext cx="12192000" cy="523220"/>
          </a:xfrm>
          <a:prstGeom prst="rect">
            <a:avLst/>
          </a:prstGeom>
          <a:noFill/>
        </p:spPr>
        <p:txBody>
          <a:bodyPr wrap="square" rtlCol="0">
            <a:spAutoFit/>
          </a:bodyPr>
          <a:lstStyle/>
          <a:p>
            <a:pPr algn="ctr"/>
            <a:r>
              <a:rPr lang="lt-LT" sz="2800" b="1" dirty="0">
                <a:solidFill>
                  <a:schemeClr val="bg1"/>
                </a:solidFill>
                <a:latin typeface="Trebuchet MS" panose="020B0603020202020204" pitchFamily="34" charset="0"/>
              </a:rPr>
              <a:t>Kam svarbu, kad būtų mokami mokesčiai?</a:t>
            </a:r>
          </a:p>
        </p:txBody>
      </p:sp>
    </p:spTree>
    <p:extLst>
      <p:ext uri="{BB962C8B-B14F-4D97-AF65-F5344CB8AC3E}">
        <p14:creationId xmlns:p14="http://schemas.microsoft.com/office/powerpoint/2010/main" val="4020304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327390-8F10-4EEB-B55D-0B4A56E0A5EE}"/>
              </a:ext>
            </a:extLst>
          </p:cNvPr>
          <p:cNvSpPr/>
          <p:nvPr/>
        </p:nvSpPr>
        <p:spPr>
          <a:xfrm>
            <a:off x="0" y="0"/>
            <a:ext cx="12192000" cy="6857999"/>
          </a:xfrm>
          <a:prstGeom prst="rect">
            <a:avLst/>
          </a:prstGeom>
          <a:solidFill>
            <a:srgbClr val="006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37115D3-988F-4643-A5D5-98E449A06441}"/>
              </a:ext>
            </a:extLst>
          </p:cNvPr>
          <p:cNvSpPr/>
          <p:nvPr/>
        </p:nvSpPr>
        <p:spPr>
          <a:xfrm>
            <a:off x="1715040" y="2607888"/>
            <a:ext cx="8761920" cy="1323439"/>
          </a:xfrm>
          <a:prstGeom prst="rect">
            <a:avLst/>
          </a:prstGeom>
        </p:spPr>
        <p:txBody>
          <a:bodyPr wrap="square">
            <a:spAutoFit/>
          </a:bodyPr>
          <a:lstStyle/>
          <a:p>
            <a:pPr algn="ctr"/>
            <a:r>
              <a:rPr lang="lt-LT" sz="4000" b="1" dirty="0">
                <a:solidFill>
                  <a:schemeClr val="bg1"/>
                </a:solidFill>
                <a:latin typeface="Trebuchet MS" panose="020B0603020202020204" pitchFamily="34" charset="0"/>
              </a:rPr>
              <a:t>Sumokėtų mokesčių </a:t>
            </a:r>
            <a:br>
              <a:rPr lang="lt-LT" sz="4000" b="1" dirty="0">
                <a:solidFill>
                  <a:schemeClr val="bg1"/>
                </a:solidFill>
                <a:latin typeface="Trebuchet MS" panose="020B0603020202020204" pitchFamily="34" charset="0"/>
              </a:rPr>
            </a:br>
            <a:r>
              <a:rPr lang="lt-LT" sz="4000" b="1" dirty="0">
                <a:solidFill>
                  <a:schemeClr val="bg1"/>
                </a:solidFill>
                <a:latin typeface="Trebuchet MS" panose="020B0603020202020204" pitchFamily="34" charset="0"/>
              </a:rPr>
              <a:t>panaudojimas</a:t>
            </a:r>
          </a:p>
        </p:txBody>
      </p:sp>
    </p:spTree>
    <p:extLst>
      <p:ext uri="{BB962C8B-B14F-4D97-AF65-F5344CB8AC3E}">
        <p14:creationId xmlns:p14="http://schemas.microsoft.com/office/powerpoint/2010/main" val="1874905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60262" y="1388182"/>
            <a:ext cx="3286571" cy="2805833"/>
          </a:xfrm>
          <a:prstGeom prst="rect">
            <a:avLst/>
          </a:prstGeom>
          <a:noFill/>
        </p:spPr>
        <p:txBody>
          <a:bodyPr wrap="square" rtlCol="0">
            <a:spAutoFit/>
          </a:bodyPr>
          <a:lstStyle/>
          <a:p>
            <a:pPr>
              <a:lnSpc>
                <a:spcPct val="150000"/>
              </a:lnSpc>
            </a:pPr>
            <a:r>
              <a:rPr lang="lt-LT" sz="2000" b="1" u="sng" dirty="0">
                <a:latin typeface="Trebuchet MS" panose="020B0603020202020204" pitchFamily="34" charset="0"/>
              </a:rPr>
              <a:t>Mokėjimai už paslaugas:</a:t>
            </a:r>
          </a:p>
          <a:p>
            <a:pPr>
              <a:lnSpc>
                <a:spcPct val="150000"/>
              </a:lnSpc>
            </a:pPr>
            <a:endParaRPr lang="en-US" sz="2000" dirty="0">
              <a:latin typeface="Trebuchet MS" panose="020B0603020202020204" pitchFamily="34" charset="0"/>
            </a:endParaRPr>
          </a:p>
          <a:p>
            <a:pPr marL="342900" indent="-342900">
              <a:lnSpc>
                <a:spcPct val="150000"/>
              </a:lnSpc>
              <a:buFont typeface="Wingdings" panose="05000000000000000000" pitchFamily="2" charset="2"/>
              <a:buChar char="§"/>
            </a:pPr>
            <a:r>
              <a:rPr lang="en-US" sz="2000" dirty="0">
                <a:latin typeface="Trebuchet MS" panose="020B0603020202020204" pitchFamily="34" charset="0"/>
              </a:rPr>
              <a:t>e</a:t>
            </a:r>
            <a:r>
              <a:rPr lang="lt-LT" sz="2000" dirty="0">
                <a:latin typeface="Trebuchet MS" panose="020B0603020202020204" pitchFamily="34" charset="0"/>
              </a:rPr>
              <a:t>lektros energiją</a:t>
            </a:r>
            <a:endParaRPr lang="en-US" sz="2000" dirty="0">
              <a:latin typeface="Trebuchet MS" panose="020B0603020202020204" pitchFamily="34" charset="0"/>
            </a:endParaRPr>
          </a:p>
          <a:p>
            <a:pPr marL="342900" indent="-342900">
              <a:lnSpc>
                <a:spcPct val="150000"/>
              </a:lnSpc>
              <a:buFont typeface="Wingdings" panose="05000000000000000000" pitchFamily="2" charset="2"/>
              <a:buChar char="§"/>
            </a:pPr>
            <a:r>
              <a:rPr lang="en-US" sz="2000" dirty="0">
                <a:latin typeface="Trebuchet MS" panose="020B0603020202020204" pitchFamily="34" charset="0"/>
              </a:rPr>
              <a:t>v</a:t>
            </a:r>
            <a:r>
              <a:rPr lang="lt-LT" sz="2000" dirty="0">
                <a:latin typeface="Trebuchet MS" panose="020B0603020202020204" pitchFamily="34" charset="0"/>
              </a:rPr>
              <a:t>andenį</a:t>
            </a:r>
            <a:endParaRPr lang="en-US" sz="2000" dirty="0">
              <a:latin typeface="Trebuchet MS" panose="020B0603020202020204" pitchFamily="34" charset="0"/>
            </a:endParaRPr>
          </a:p>
          <a:p>
            <a:pPr marL="342900" indent="-342900">
              <a:lnSpc>
                <a:spcPct val="150000"/>
              </a:lnSpc>
              <a:buFont typeface="Wingdings" panose="05000000000000000000" pitchFamily="2" charset="2"/>
              <a:buChar char="§"/>
            </a:pPr>
            <a:r>
              <a:rPr lang="lt-LT" sz="2000" dirty="0">
                <a:latin typeface="Trebuchet MS" panose="020B0603020202020204" pitchFamily="34" charset="0"/>
              </a:rPr>
              <a:t>internetą</a:t>
            </a:r>
            <a:endParaRPr lang="en-US" sz="2000" dirty="0">
              <a:latin typeface="Trebuchet MS" panose="020B0603020202020204" pitchFamily="34" charset="0"/>
            </a:endParaRPr>
          </a:p>
          <a:p>
            <a:pPr marL="342900" indent="-342900">
              <a:lnSpc>
                <a:spcPct val="150000"/>
              </a:lnSpc>
              <a:buFont typeface="Wingdings" panose="05000000000000000000" pitchFamily="2" charset="2"/>
              <a:buChar char="§"/>
            </a:pPr>
            <a:r>
              <a:rPr lang="lt-LT" sz="2000" dirty="0">
                <a:latin typeface="Trebuchet MS" panose="020B0603020202020204" pitchFamily="34" charset="0"/>
              </a:rPr>
              <a:t>šiukšlių išvežimą</a:t>
            </a:r>
          </a:p>
        </p:txBody>
      </p:sp>
      <p:sp>
        <p:nvSpPr>
          <p:cNvPr id="10" name="Stačiakampis 6">
            <a:extLst>
              <a:ext uri="{FF2B5EF4-FFF2-40B4-BE49-F238E27FC236}">
                <a16:creationId xmlns:a16="http://schemas.microsoft.com/office/drawing/2014/main" id="{01DD4E0B-2D18-4C71-9234-19DA2210BB5E}"/>
              </a:ext>
            </a:extLst>
          </p:cNvPr>
          <p:cNvSpPr/>
          <p:nvPr/>
        </p:nvSpPr>
        <p:spPr>
          <a:xfrm>
            <a:off x="0" y="0"/>
            <a:ext cx="12192000" cy="827878"/>
          </a:xfrm>
          <a:prstGeom prst="rect">
            <a:avLst/>
          </a:prstGeom>
          <a:solidFill>
            <a:srgbClr val="28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1" name="TextBox 10">
            <a:extLst>
              <a:ext uri="{FF2B5EF4-FFF2-40B4-BE49-F238E27FC236}">
                <a16:creationId xmlns:a16="http://schemas.microsoft.com/office/drawing/2014/main" id="{280B7F78-7A9C-4B7D-9B0C-AE4DBE06653D}"/>
              </a:ext>
            </a:extLst>
          </p:cNvPr>
          <p:cNvSpPr txBox="1"/>
          <p:nvPr/>
        </p:nvSpPr>
        <p:spPr>
          <a:xfrm>
            <a:off x="-1" y="152329"/>
            <a:ext cx="12192000" cy="523220"/>
          </a:xfrm>
          <a:prstGeom prst="rect">
            <a:avLst/>
          </a:prstGeom>
          <a:noFill/>
        </p:spPr>
        <p:txBody>
          <a:bodyPr wrap="square" rtlCol="0">
            <a:spAutoFit/>
          </a:bodyPr>
          <a:lstStyle/>
          <a:p>
            <a:pPr algn="ctr"/>
            <a:r>
              <a:rPr lang="lt-LT" sz="2800" b="1" dirty="0">
                <a:solidFill>
                  <a:schemeClr val="bg1"/>
                </a:solidFill>
                <a:latin typeface="Trebuchet MS" panose="020B0603020202020204" pitchFamily="34" charset="0"/>
              </a:rPr>
              <a:t>Mokėjimai</a:t>
            </a:r>
          </a:p>
        </p:txBody>
      </p:sp>
    </p:spTree>
    <p:extLst>
      <p:ext uri="{BB962C8B-B14F-4D97-AF65-F5344CB8AC3E}">
        <p14:creationId xmlns:p14="http://schemas.microsoft.com/office/powerpoint/2010/main" val="1732806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1CF5EC-15D3-40AE-8CEB-828E4A323BC9}"/>
              </a:ext>
            </a:extLst>
          </p:cNvPr>
          <p:cNvSpPr/>
          <p:nvPr/>
        </p:nvSpPr>
        <p:spPr>
          <a:xfrm>
            <a:off x="1399385" y="4474156"/>
            <a:ext cx="9393226" cy="1375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03742" y="2734981"/>
            <a:ext cx="4888869" cy="707886"/>
          </a:xfrm>
          <a:prstGeom prst="rect">
            <a:avLst/>
          </a:prstGeom>
          <a:noFill/>
        </p:spPr>
        <p:txBody>
          <a:bodyPr wrap="square" rtlCol="0">
            <a:spAutoFit/>
          </a:bodyPr>
          <a:lstStyle/>
          <a:p>
            <a:r>
              <a:rPr lang="lt-LT" sz="2000" dirty="0">
                <a:latin typeface="Trebuchet MS" panose="020B0603020202020204" pitchFamily="34" charset="0"/>
              </a:rPr>
              <a:t>Valstybinė mokesčių inspekcija prie Lietuvos Respublikos finansų ministerijos</a:t>
            </a:r>
          </a:p>
        </p:txBody>
      </p:sp>
      <p:sp>
        <p:nvSpPr>
          <p:cNvPr id="10" name="Stačiakampis 6">
            <a:extLst>
              <a:ext uri="{FF2B5EF4-FFF2-40B4-BE49-F238E27FC236}">
                <a16:creationId xmlns:a16="http://schemas.microsoft.com/office/drawing/2014/main" id="{01DD4E0B-2D18-4C71-9234-19DA2210BB5E}"/>
              </a:ext>
            </a:extLst>
          </p:cNvPr>
          <p:cNvSpPr/>
          <p:nvPr/>
        </p:nvSpPr>
        <p:spPr>
          <a:xfrm>
            <a:off x="0" y="0"/>
            <a:ext cx="12192000" cy="827878"/>
          </a:xfrm>
          <a:prstGeom prst="rect">
            <a:avLst/>
          </a:prstGeom>
          <a:solidFill>
            <a:srgbClr val="28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1" name="TextBox 10">
            <a:extLst>
              <a:ext uri="{FF2B5EF4-FFF2-40B4-BE49-F238E27FC236}">
                <a16:creationId xmlns:a16="http://schemas.microsoft.com/office/drawing/2014/main" id="{280B7F78-7A9C-4B7D-9B0C-AE4DBE06653D}"/>
              </a:ext>
            </a:extLst>
          </p:cNvPr>
          <p:cNvSpPr txBox="1"/>
          <p:nvPr/>
        </p:nvSpPr>
        <p:spPr>
          <a:xfrm>
            <a:off x="-1" y="152329"/>
            <a:ext cx="12192000" cy="523220"/>
          </a:xfrm>
          <a:prstGeom prst="rect">
            <a:avLst/>
          </a:prstGeom>
          <a:noFill/>
        </p:spPr>
        <p:txBody>
          <a:bodyPr wrap="square" rtlCol="0">
            <a:spAutoFit/>
          </a:bodyPr>
          <a:lstStyle/>
          <a:p>
            <a:pPr algn="ctr"/>
            <a:r>
              <a:rPr lang="lt-LT" sz="2800" b="1" dirty="0">
                <a:solidFill>
                  <a:schemeClr val="bg1"/>
                </a:solidFill>
                <a:latin typeface="Trebuchet MS" panose="020B0603020202020204" pitchFamily="34" charset="0"/>
              </a:rPr>
              <a:t>Kas padeda mums teisingai apskaičiuoti ir sumokėti mokesčius?</a:t>
            </a:r>
          </a:p>
        </p:txBody>
      </p:sp>
      <p:sp>
        <p:nvSpPr>
          <p:cNvPr id="6" name="TextBox 5">
            <a:extLst>
              <a:ext uri="{FF2B5EF4-FFF2-40B4-BE49-F238E27FC236}">
                <a16:creationId xmlns:a16="http://schemas.microsoft.com/office/drawing/2014/main" id="{EAE549F6-4C29-4F4E-921F-E0844F6A3A10}"/>
              </a:ext>
            </a:extLst>
          </p:cNvPr>
          <p:cNvSpPr txBox="1"/>
          <p:nvPr/>
        </p:nvSpPr>
        <p:spPr>
          <a:xfrm>
            <a:off x="2098205" y="4777334"/>
            <a:ext cx="7995588" cy="769441"/>
          </a:xfrm>
          <a:prstGeom prst="rect">
            <a:avLst/>
          </a:prstGeom>
          <a:noFill/>
        </p:spPr>
        <p:txBody>
          <a:bodyPr wrap="square" rtlCol="0">
            <a:spAutoFit/>
          </a:bodyPr>
          <a:lstStyle/>
          <a:p>
            <a:pPr algn="ctr"/>
            <a:r>
              <a:rPr lang="lt-LT" sz="2000" b="1" dirty="0">
                <a:latin typeface="Trebuchet MS" panose="020B0603020202020204" pitchFamily="34" charset="0"/>
              </a:rPr>
              <a:t>Greičiausiai informatyvius atsakymus visais mokesčių klausimai</a:t>
            </a:r>
            <a:r>
              <a:rPr lang="en-US" sz="2000" b="1" dirty="0">
                <a:latin typeface="Trebuchet MS" panose="020B0603020202020204" pitchFamily="34" charset="0"/>
              </a:rPr>
              <a:t>s</a:t>
            </a:r>
          </a:p>
          <a:p>
            <a:pPr algn="ctr"/>
            <a:r>
              <a:rPr lang="lt-LT" sz="2000" b="1" dirty="0">
                <a:latin typeface="Trebuchet MS" panose="020B0603020202020204" pitchFamily="34" charset="0"/>
              </a:rPr>
              <a:t>gausite paskambinę telefonu </a:t>
            </a:r>
            <a:r>
              <a:rPr lang="lt-LT" sz="2400" b="1" dirty="0">
                <a:solidFill>
                  <a:srgbClr val="007D40"/>
                </a:solidFill>
                <a:latin typeface="Trebuchet MS" panose="020B0603020202020204" pitchFamily="34" charset="0"/>
              </a:rPr>
              <a:t>+370 5 260 5060</a:t>
            </a:r>
            <a:endParaRPr lang="lt-LT" sz="2000" b="1" dirty="0">
              <a:solidFill>
                <a:srgbClr val="007D40"/>
              </a:solidFill>
              <a:latin typeface="Trebuchet MS" panose="020B0603020202020204" pitchFamily="34" charset="0"/>
            </a:endParaRPr>
          </a:p>
        </p:txBody>
      </p:sp>
      <p:pic>
        <p:nvPicPr>
          <p:cNvPr id="3" name="Picture 2">
            <a:extLst>
              <a:ext uri="{FF2B5EF4-FFF2-40B4-BE49-F238E27FC236}">
                <a16:creationId xmlns:a16="http://schemas.microsoft.com/office/drawing/2014/main" id="{3BFE6021-B54C-4E86-A27F-250F5FE67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389" y="1548549"/>
            <a:ext cx="3785008" cy="1945494"/>
          </a:xfrm>
          <a:prstGeom prst="rect">
            <a:avLst/>
          </a:prstGeom>
        </p:spPr>
      </p:pic>
    </p:spTree>
    <p:extLst>
      <p:ext uri="{BB962C8B-B14F-4D97-AF65-F5344CB8AC3E}">
        <p14:creationId xmlns:p14="http://schemas.microsoft.com/office/powerpoint/2010/main" val="3282098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327390-8F10-4EEB-B55D-0B4A56E0A5EE}"/>
              </a:ext>
            </a:extLst>
          </p:cNvPr>
          <p:cNvSpPr/>
          <p:nvPr/>
        </p:nvSpPr>
        <p:spPr>
          <a:xfrm>
            <a:off x="0" y="0"/>
            <a:ext cx="12192000" cy="6857999"/>
          </a:xfrm>
          <a:prstGeom prst="rect">
            <a:avLst/>
          </a:prstGeom>
          <a:solidFill>
            <a:srgbClr val="006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37115D3-988F-4643-A5D5-98E449A06441}"/>
              </a:ext>
            </a:extLst>
          </p:cNvPr>
          <p:cNvSpPr/>
          <p:nvPr/>
        </p:nvSpPr>
        <p:spPr>
          <a:xfrm>
            <a:off x="1715040" y="2767279"/>
            <a:ext cx="8761920" cy="707886"/>
          </a:xfrm>
          <a:prstGeom prst="rect">
            <a:avLst/>
          </a:prstGeom>
        </p:spPr>
        <p:txBody>
          <a:bodyPr wrap="square">
            <a:spAutoFit/>
          </a:bodyPr>
          <a:lstStyle/>
          <a:p>
            <a:pPr algn="ctr"/>
            <a:r>
              <a:rPr lang="lt-LT" sz="4000" b="1" dirty="0">
                <a:solidFill>
                  <a:schemeClr val="bg1"/>
                </a:solidFill>
                <a:latin typeface="Trebuchet MS" panose="020B0603020202020204" pitchFamily="34" charset="0"/>
              </a:rPr>
              <a:t>Ačiū už dėmesį</a:t>
            </a:r>
            <a:r>
              <a:rPr lang="en-US" sz="4000" b="1">
                <a:solidFill>
                  <a:schemeClr val="bg1"/>
                </a:solidFill>
                <a:latin typeface="Trebuchet MS" panose="020B0603020202020204" pitchFamily="34" charset="0"/>
              </a:rPr>
              <a:t>!</a:t>
            </a:r>
            <a:endParaRPr lang="lt-LT" sz="40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8525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729984-AE51-4718-97BF-567C7A995E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107"/>
            <a:ext cx="12192000" cy="8854440"/>
          </a:xfrm>
          <a:prstGeom prst="rect">
            <a:avLst/>
          </a:prstGeom>
        </p:spPr>
      </p:pic>
      <p:sp>
        <p:nvSpPr>
          <p:cNvPr id="2" name="Rectangle 1">
            <a:extLst>
              <a:ext uri="{FF2B5EF4-FFF2-40B4-BE49-F238E27FC236}">
                <a16:creationId xmlns:a16="http://schemas.microsoft.com/office/drawing/2014/main" id="{637115D3-988F-4643-A5D5-98E449A06441}"/>
              </a:ext>
            </a:extLst>
          </p:cNvPr>
          <p:cNvSpPr/>
          <p:nvPr/>
        </p:nvSpPr>
        <p:spPr>
          <a:xfrm>
            <a:off x="3696145" y="2721113"/>
            <a:ext cx="4799712" cy="707886"/>
          </a:xfrm>
          <a:prstGeom prst="rect">
            <a:avLst/>
          </a:prstGeom>
        </p:spPr>
        <p:txBody>
          <a:bodyPr wrap="none">
            <a:spAutoFit/>
          </a:bodyPr>
          <a:lstStyle/>
          <a:p>
            <a:pPr algn="ctr"/>
            <a:r>
              <a:rPr lang="lt-LT" sz="4000" b="1" dirty="0">
                <a:solidFill>
                  <a:schemeClr val="bg1"/>
                </a:solidFill>
                <a:latin typeface="Trebuchet MS" panose="020B0603020202020204" pitchFamily="34" charset="0"/>
              </a:rPr>
              <a:t>Kas yra mokesčiai?</a:t>
            </a:r>
          </a:p>
        </p:txBody>
      </p:sp>
    </p:spTree>
    <p:extLst>
      <p:ext uri="{BB962C8B-B14F-4D97-AF65-F5344CB8AC3E}">
        <p14:creationId xmlns:p14="http://schemas.microsoft.com/office/powerpoint/2010/main" val="1462649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4286" y="1372683"/>
            <a:ext cx="10763426" cy="1200329"/>
          </a:xfrm>
          <a:prstGeom prst="rect">
            <a:avLst/>
          </a:prstGeom>
          <a:noFill/>
        </p:spPr>
        <p:txBody>
          <a:bodyPr wrap="square" rtlCol="0">
            <a:spAutoFit/>
          </a:bodyPr>
          <a:lstStyle/>
          <a:p>
            <a:r>
              <a:rPr lang="lt-LT" dirty="0">
                <a:latin typeface="Trebuchet MS" panose="020B0603020202020204" pitchFamily="34" charset="0"/>
              </a:rPr>
              <a:t>Aukojimas dievams buvo pirmykštė apmokestinimo forma žmonijos istorijoje.</a:t>
            </a:r>
            <a:endParaRPr lang="en-US" dirty="0">
              <a:latin typeface="Trebuchet MS" panose="020B0603020202020204" pitchFamily="34" charset="0"/>
            </a:endParaRPr>
          </a:p>
          <a:p>
            <a:endParaRPr lang="lt-LT" dirty="0">
              <a:latin typeface="Trebuchet MS" panose="020B0603020202020204" pitchFamily="34" charset="0"/>
            </a:endParaRPr>
          </a:p>
          <a:p>
            <a:r>
              <a:rPr lang="lt-LT" dirty="0">
                <a:latin typeface="Trebuchet MS" panose="020B0603020202020204" pitchFamily="34" charset="0"/>
              </a:rPr>
              <a:t>Pagal tam tikrą ritualą dievams ir dvasioms buvo aukojamos duonos, išpirkimo, vyno, smilkalų, gyvulių ir žmonių užkeikimo aukos.</a:t>
            </a:r>
          </a:p>
        </p:txBody>
      </p:sp>
      <p:sp>
        <p:nvSpPr>
          <p:cNvPr id="10" name="Stačiakampis 6">
            <a:extLst>
              <a:ext uri="{FF2B5EF4-FFF2-40B4-BE49-F238E27FC236}">
                <a16:creationId xmlns:a16="http://schemas.microsoft.com/office/drawing/2014/main" id="{01DD4E0B-2D18-4C71-9234-19DA2210BB5E}"/>
              </a:ext>
            </a:extLst>
          </p:cNvPr>
          <p:cNvSpPr/>
          <p:nvPr/>
        </p:nvSpPr>
        <p:spPr>
          <a:xfrm>
            <a:off x="0" y="0"/>
            <a:ext cx="12192000" cy="827878"/>
          </a:xfrm>
          <a:prstGeom prst="rect">
            <a:avLst/>
          </a:prstGeom>
          <a:solidFill>
            <a:srgbClr val="28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1" name="TextBox 10">
            <a:extLst>
              <a:ext uri="{FF2B5EF4-FFF2-40B4-BE49-F238E27FC236}">
                <a16:creationId xmlns:a16="http://schemas.microsoft.com/office/drawing/2014/main" id="{280B7F78-7A9C-4B7D-9B0C-AE4DBE06653D}"/>
              </a:ext>
            </a:extLst>
          </p:cNvPr>
          <p:cNvSpPr txBox="1"/>
          <p:nvPr/>
        </p:nvSpPr>
        <p:spPr>
          <a:xfrm>
            <a:off x="-1" y="152329"/>
            <a:ext cx="12192000" cy="523220"/>
          </a:xfrm>
          <a:prstGeom prst="rect">
            <a:avLst/>
          </a:prstGeom>
          <a:noFill/>
        </p:spPr>
        <p:txBody>
          <a:bodyPr wrap="square" rtlCol="0">
            <a:spAutoFit/>
          </a:bodyPr>
          <a:lstStyle/>
          <a:p>
            <a:pPr algn="ctr"/>
            <a:r>
              <a:rPr lang="lt-LT" sz="2800" b="1" dirty="0">
                <a:solidFill>
                  <a:schemeClr val="bg1"/>
                </a:solidFill>
                <a:latin typeface="Trebuchet MS" panose="020B0603020202020204" pitchFamily="34" charset="0"/>
              </a:rPr>
              <a:t>Mokesčiai senovėje</a:t>
            </a:r>
          </a:p>
        </p:txBody>
      </p:sp>
      <p:pic>
        <p:nvPicPr>
          <p:cNvPr id="6" name="Picture 5">
            <a:extLst>
              <a:ext uri="{FF2B5EF4-FFF2-40B4-BE49-F238E27FC236}">
                <a16:creationId xmlns:a16="http://schemas.microsoft.com/office/drawing/2014/main" id="{714E1CBE-8A64-499C-AAB3-4161174F3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871479"/>
            <a:ext cx="5280411" cy="3185848"/>
          </a:xfrm>
          <a:prstGeom prst="rect">
            <a:avLst/>
          </a:prstGeom>
        </p:spPr>
      </p:pic>
      <p:sp>
        <p:nvSpPr>
          <p:cNvPr id="9" name="TextBox 8">
            <a:extLst>
              <a:ext uri="{FF2B5EF4-FFF2-40B4-BE49-F238E27FC236}">
                <a16:creationId xmlns:a16="http://schemas.microsoft.com/office/drawing/2014/main" id="{3FA2FE38-686C-422C-B6EA-5B3530353E98}"/>
              </a:ext>
            </a:extLst>
          </p:cNvPr>
          <p:cNvSpPr txBox="1"/>
          <p:nvPr/>
        </p:nvSpPr>
        <p:spPr>
          <a:xfrm>
            <a:off x="714286" y="2871479"/>
            <a:ext cx="4960121" cy="1015663"/>
          </a:xfrm>
          <a:prstGeom prst="rect">
            <a:avLst/>
          </a:prstGeom>
          <a:noFill/>
        </p:spPr>
        <p:txBody>
          <a:bodyPr wrap="square" rtlCol="0">
            <a:spAutoFit/>
          </a:bodyPr>
          <a:lstStyle/>
          <a:p>
            <a:r>
              <a:rPr lang="lt-LT" sz="2000" dirty="0">
                <a:latin typeface="Trebuchet MS" panose="020B0603020202020204" pitchFamily="34" charset="0"/>
              </a:rPr>
              <a:t>Iš pradžių aukojimas buvo laisvanoriškas, vėliau tapo priverstine pareiga sumokėti tam tikrą turto dalį.</a:t>
            </a:r>
          </a:p>
        </p:txBody>
      </p:sp>
    </p:spTree>
    <p:extLst>
      <p:ext uri="{BB962C8B-B14F-4D97-AF65-F5344CB8AC3E}">
        <p14:creationId xmlns:p14="http://schemas.microsoft.com/office/powerpoint/2010/main" val="4070770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EE9299-FAE7-41D3-80D1-973EB9961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276"/>
            <a:ext cx="12186238" cy="8126698"/>
          </a:xfrm>
          <a:prstGeom prst="rect">
            <a:avLst/>
          </a:prstGeom>
        </p:spPr>
      </p:pic>
      <p:sp>
        <p:nvSpPr>
          <p:cNvPr id="5" name="TextBox 4"/>
          <p:cNvSpPr txBox="1"/>
          <p:nvPr/>
        </p:nvSpPr>
        <p:spPr>
          <a:xfrm>
            <a:off x="2576566" y="1089064"/>
            <a:ext cx="6577408" cy="1132490"/>
          </a:xfrm>
          <a:prstGeom prst="rect">
            <a:avLst/>
          </a:prstGeom>
          <a:noFill/>
        </p:spPr>
        <p:txBody>
          <a:bodyPr wrap="square" rtlCol="0">
            <a:spAutoFit/>
          </a:bodyPr>
          <a:lstStyle/>
          <a:p>
            <a:pPr>
              <a:lnSpc>
                <a:spcPct val="150000"/>
              </a:lnSpc>
            </a:pPr>
            <a:r>
              <a:rPr lang="lt-LT" sz="2400" dirty="0">
                <a:solidFill>
                  <a:schemeClr val="tx1">
                    <a:lumMod val="50000"/>
                    <a:lumOff val="50000"/>
                  </a:schemeClr>
                </a:solidFill>
                <a:latin typeface="Trebuchet MS" panose="020B0603020202020204" pitchFamily="34" charset="0"/>
              </a:rPr>
              <a:t>Ar galima apmokestinti orą?</a:t>
            </a:r>
            <a:r>
              <a:rPr lang="en-US" sz="2400" dirty="0">
                <a:solidFill>
                  <a:schemeClr val="tx1">
                    <a:lumMod val="50000"/>
                    <a:lumOff val="50000"/>
                  </a:schemeClr>
                </a:solidFill>
                <a:latin typeface="Trebuchet MS" panose="020B0603020202020204" pitchFamily="34" charset="0"/>
              </a:rPr>
              <a:t> </a:t>
            </a:r>
            <a:r>
              <a:rPr lang="lt-LT" sz="2400" dirty="0">
                <a:solidFill>
                  <a:schemeClr val="tx1">
                    <a:lumMod val="50000"/>
                    <a:lumOff val="50000"/>
                  </a:schemeClr>
                </a:solidFill>
                <a:latin typeface="Trebuchet MS" panose="020B0603020202020204" pitchFamily="34" charset="0"/>
              </a:rPr>
              <a:t>O gal galima būtų apmokestinti žaidimus?</a:t>
            </a:r>
            <a:r>
              <a:rPr lang="en-US" sz="2400" dirty="0">
                <a:solidFill>
                  <a:schemeClr val="tx1">
                    <a:lumMod val="50000"/>
                    <a:lumOff val="50000"/>
                  </a:schemeClr>
                </a:solidFill>
                <a:latin typeface="Trebuchet MS" panose="020B0603020202020204" pitchFamily="34" charset="0"/>
              </a:rPr>
              <a:t> </a:t>
            </a:r>
            <a:r>
              <a:rPr lang="lt-LT" sz="2400" dirty="0">
                <a:solidFill>
                  <a:schemeClr val="tx1">
                    <a:lumMod val="50000"/>
                    <a:lumOff val="50000"/>
                  </a:schemeClr>
                </a:solidFill>
                <a:latin typeface="Trebuchet MS" panose="020B0603020202020204" pitchFamily="34" charset="0"/>
              </a:rPr>
              <a:t>Arba plaukus?</a:t>
            </a:r>
          </a:p>
        </p:txBody>
      </p:sp>
      <p:sp>
        <p:nvSpPr>
          <p:cNvPr id="10" name="Stačiakampis 6">
            <a:extLst>
              <a:ext uri="{FF2B5EF4-FFF2-40B4-BE49-F238E27FC236}">
                <a16:creationId xmlns:a16="http://schemas.microsoft.com/office/drawing/2014/main" id="{01DD4E0B-2D18-4C71-9234-19DA2210BB5E}"/>
              </a:ext>
            </a:extLst>
          </p:cNvPr>
          <p:cNvSpPr/>
          <p:nvPr/>
        </p:nvSpPr>
        <p:spPr>
          <a:xfrm>
            <a:off x="0" y="0"/>
            <a:ext cx="12192000" cy="827878"/>
          </a:xfrm>
          <a:prstGeom prst="rect">
            <a:avLst/>
          </a:prstGeom>
          <a:solidFill>
            <a:srgbClr val="28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1" name="TextBox 10">
            <a:extLst>
              <a:ext uri="{FF2B5EF4-FFF2-40B4-BE49-F238E27FC236}">
                <a16:creationId xmlns:a16="http://schemas.microsoft.com/office/drawing/2014/main" id="{280B7F78-7A9C-4B7D-9B0C-AE4DBE06653D}"/>
              </a:ext>
            </a:extLst>
          </p:cNvPr>
          <p:cNvSpPr txBox="1"/>
          <p:nvPr/>
        </p:nvSpPr>
        <p:spPr>
          <a:xfrm>
            <a:off x="-1" y="152329"/>
            <a:ext cx="12192000" cy="523220"/>
          </a:xfrm>
          <a:prstGeom prst="rect">
            <a:avLst/>
          </a:prstGeom>
          <a:noFill/>
        </p:spPr>
        <p:txBody>
          <a:bodyPr wrap="square" rtlCol="0">
            <a:spAutoFit/>
          </a:bodyPr>
          <a:lstStyle/>
          <a:p>
            <a:pPr algn="ctr"/>
            <a:r>
              <a:rPr lang="lt-LT" sz="2800" b="1" dirty="0">
                <a:solidFill>
                  <a:schemeClr val="bg1"/>
                </a:solidFill>
                <a:latin typeface="Trebuchet MS" panose="020B0603020202020204" pitchFamily="34" charset="0"/>
              </a:rPr>
              <a:t>Keisti mokesčiai</a:t>
            </a:r>
          </a:p>
        </p:txBody>
      </p:sp>
      <p:sp>
        <p:nvSpPr>
          <p:cNvPr id="6" name="TextBox 5">
            <a:extLst>
              <a:ext uri="{FF2B5EF4-FFF2-40B4-BE49-F238E27FC236}">
                <a16:creationId xmlns:a16="http://schemas.microsoft.com/office/drawing/2014/main" id="{2622F3C6-D0B8-45A2-8DF9-7128ED54F9EA}"/>
              </a:ext>
            </a:extLst>
          </p:cNvPr>
          <p:cNvSpPr txBox="1"/>
          <p:nvPr/>
        </p:nvSpPr>
        <p:spPr>
          <a:xfrm>
            <a:off x="5865270" y="4636446"/>
            <a:ext cx="4116219" cy="1323439"/>
          </a:xfrm>
          <a:prstGeom prst="rect">
            <a:avLst/>
          </a:prstGeom>
          <a:noFill/>
        </p:spPr>
        <p:txBody>
          <a:bodyPr wrap="square" rtlCol="0">
            <a:spAutoFit/>
          </a:bodyPr>
          <a:lstStyle/>
          <a:p>
            <a:r>
              <a:rPr lang="lt-LT" sz="2000" dirty="0">
                <a:latin typeface="Trebuchet MS" panose="020B0603020202020204" pitchFamily="34" charset="0"/>
              </a:rPr>
              <a:t>Toliau bus apžvelgiama keisčiausi ir netikėčiausi mokesčiai, kurie slėgė žmonių pečius tam tikrose valstybėse tam tikru laikotarpiu.</a:t>
            </a:r>
          </a:p>
        </p:txBody>
      </p:sp>
    </p:spTree>
    <p:extLst>
      <p:ext uri="{BB962C8B-B14F-4D97-AF65-F5344CB8AC3E}">
        <p14:creationId xmlns:p14="http://schemas.microsoft.com/office/powerpoint/2010/main" val="3434726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73E4677-F3F0-4D35-A2B9-53A0548F3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683278"/>
            <a:ext cx="12191999" cy="9143999"/>
          </a:xfrm>
          <a:prstGeom prst="rect">
            <a:avLst/>
          </a:prstGeom>
        </p:spPr>
      </p:pic>
      <p:sp>
        <p:nvSpPr>
          <p:cNvPr id="2" name="Rectangle 1">
            <a:extLst>
              <a:ext uri="{FF2B5EF4-FFF2-40B4-BE49-F238E27FC236}">
                <a16:creationId xmlns:a16="http://schemas.microsoft.com/office/drawing/2014/main" id="{42392F71-5DF8-4F50-9EC7-A14C253C2DE4}"/>
              </a:ext>
            </a:extLst>
          </p:cNvPr>
          <p:cNvSpPr/>
          <p:nvPr/>
        </p:nvSpPr>
        <p:spPr>
          <a:xfrm>
            <a:off x="4664521" y="367249"/>
            <a:ext cx="2510816" cy="497508"/>
          </a:xfrm>
          <a:prstGeom prst="rect">
            <a:avLst/>
          </a:prstGeom>
        </p:spPr>
        <p:txBody>
          <a:bodyPr wrap="none">
            <a:spAutoFit/>
          </a:bodyPr>
          <a:lstStyle/>
          <a:p>
            <a:pPr>
              <a:lnSpc>
                <a:spcPct val="150000"/>
              </a:lnSpc>
            </a:pPr>
            <a:r>
              <a:rPr lang="lt-LT" sz="2000" dirty="0">
                <a:solidFill>
                  <a:schemeClr val="bg1"/>
                </a:solidFill>
                <a:latin typeface="Trebuchet MS" panose="020B0603020202020204" pitchFamily="34" charset="0"/>
              </a:rPr>
              <a:t>Viengungio mokestis</a:t>
            </a:r>
          </a:p>
        </p:txBody>
      </p:sp>
      <p:sp>
        <p:nvSpPr>
          <p:cNvPr id="3" name="Rectangle 2">
            <a:extLst>
              <a:ext uri="{FF2B5EF4-FFF2-40B4-BE49-F238E27FC236}">
                <a16:creationId xmlns:a16="http://schemas.microsoft.com/office/drawing/2014/main" id="{6895151C-56C4-4671-B2A8-18B28FF0A315}"/>
              </a:ext>
            </a:extLst>
          </p:cNvPr>
          <p:cNvSpPr/>
          <p:nvPr/>
        </p:nvSpPr>
        <p:spPr>
          <a:xfrm>
            <a:off x="9010010" y="1059065"/>
            <a:ext cx="2289409" cy="578492"/>
          </a:xfrm>
          <a:prstGeom prst="rect">
            <a:avLst/>
          </a:prstGeom>
        </p:spPr>
        <p:txBody>
          <a:bodyPr wrap="none">
            <a:spAutoFit/>
          </a:bodyPr>
          <a:lstStyle/>
          <a:p>
            <a:pPr>
              <a:lnSpc>
                <a:spcPct val="150000"/>
              </a:lnSpc>
            </a:pPr>
            <a:r>
              <a:rPr lang="lt-LT" sz="2400" dirty="0">
                <a:solidFill>
                  <a:schemeClr val="bg1"/>
                </a:solidFill>
                <a:latin typeface="Trebuchet MS" panose="020B0603020202020204" pitchFamily="34" charset="0"/>
              </a:rPr>
              <a:t>Langų mokestis</a:t>
            </a:r>
          </a:p>
        </p:txBody>
      </p:sp>
      <p:sp>
        <p:nvSpPr>
          <p:cNvPr id="4" name="Rectangle 3">
            <a:extLst>
              <a:ext uri="{FF2B5EF4-FFF2-40B4-BE49-F238E27FC236}">
                <a16:creationId xmlns:a16="http://schemas.microsoft.com/office/drawing/2014/main" id="{465103D5-0D7F-4012-8B6D-CBA8F8998FCD}"/>
              </a:ext>
            </a:extLst>
          </p:cNvPr>
          <p:cNvSpPr/>
          <p:nvPr/>
        </p:nvSpPr>
        <p:spPr>
          <a:xfrm>
            <a:off x="8354827" y="2424699"/>
            <a:ext cx="2108719" cy="497508"/>
          </a:xfrm>
          <a:prstGeom prst="rect">
            <a:avLst/>
          </a:prstGeom>
        </p:spPr>
        <p:txBody>
          <a:bodyPr wrap="none">
            <a:spAutoFit/>
          </a:bodyPr>
          <a:lstStyle/>
          <a:p>
            <a:pPr>
              <a:lnSpc>
                <a:spcPct val="150000"/>
              </a:lnSpc>
            </a:pPr>
            <a:r>
              <a:rPr lang="lt-LT" sz="2000" dirty="0">
                <a:solidFill>
                  <a:schemeClr val="bg1"/>
                </a:solidFill>
                <a:latin typeface="Trebuchet MS" panose="020B0603020202020204" pitchFamily="34" charset="0"/>
              </a:rPr>
              <a:t>Tualeto mokestis</a:t>
            </a:r>
          </a:p>
        </p:txBody>
      </p:sp>
      <p:sp>
        <p:nvSpPr>
          <p:cNvPr id="6" name="Rectangle 5">
            <a:extLst>
              <a:ext uri="{FF2B5EF4-FFF2-40B4-BE49-F238E27FC236}">
                <a16:creationId xmlns:a16="http://schemas.microsoft.com/office/drawing/2014/main" id="{3D472FC2-D2B0-4129-9247-D42B29AAC60B}"/>
              </a:ext>
            </a:extLst>
          </p:cNvPr>
          <p:cNvSpPr/>
          <p:nvPr/>
        </p:nvSpPr>
        <p:spPr>
          <a:xfrm>
            <a:off x="1050831" y="1163704"/>
            <a:ext cx="2131161" cy="497508"/>
          </a:xfrm>
          <a:prstGeom prst="rect">
            <a:avLst/>
          </a:prstGeom>
        </p:spPr>
        <p:txBody>
          <a:bodyPr wrap="none">
            <a:spAutoFit/>
          </a:bodyPr>
          <a:lstStyle/>
          <a:p>
            <a:pPr>
              <a:lnSpc>
                <a:spcPct val="150000"/>
              </a:lnSpc>
            </a:pPr>
            <a:r>
              <a:rPr lang="lt-LT" sz="2000" b="1" dirty="0">
                <a:solidFill>
                  <a:schemeClr val="bg1"/>
                </a:solidFill>
                <a:latin typeface="Trebuchet MS" panose="020B0603020202020204" pitchFamily="34" charset="0"/>
              </a:rPr>
              <a:t>Tapetų mokestis</a:t>
            </a:r>
          </a:p>
        </p:txBody>
      </p:sp>
      <p:sp>
        <p:nvSpPr>
          <p:cNvPr id="7" name="Rectangle 6">
            <a:extLst>
              <a:ext uri="{FF2B5EF4-FFF2-40B4-BE49-F238E27FC236}">
                <a16:creationId xmlns:a16="http://schemas.microsoft.com/office/drawing/2014/main" id="{AD20DA81-AD51-4074-9AA0-F9BA7A41C5D4}"/>
              </a:ext>
            </a:extLst>
          </p:cNvPr>
          <p:cNvSpPr/>
          <p:nvPr/>
        </p:nvSpPr>
        <p:spPr>
          <a:xfrm>
            <a:off x="8431851" y="3862666"/>
            <a:ext cx="3079689" cy="659540"/>
          </a:xfrm>
          <a:prstGeom prst="rect">
            <a:avLst/>
          </a:prstGeom>
        </p:spPr>
        <p:txBody>
          <a:bodyPr wrap="none">
            <a:spAutoFit/>
          </a:bodyPr>
          <a:lstStyle/>
          <a:p>
            <a:pPr>
              <a:lnSpc>
                <a:spcPct val="150000"/>
              </a:lnSpc>
            </a:pPr>
            <a:r>
              <a:rPr lang="lt-LT" sz="2800" b="1" dirty="0">
                <a:solidFill>
                  <a:schemeClr val="bg1"/>
                </a:solidFill>
                <a:latin typeface="Trebuchet MS" panose="020B0603020202020204" pitchFamily="34" charset="0"/>
              </a:rPr>
              <a:t>Barzdos mokestis</a:t>
            </a:r>
          </a:p>
        </p:txBody>
      </p:sp>
      <p:sp>
        <p:nvSpPr>
          <p:cNvPr id="8" name="Rectangle 7">
            <a:extLst>
              <a:ext uri="{FF2B5EF4-FFF2-40B4-BE49-F238E27FC236}">
                <a16:creationId xmlns:a16="http://schemas.microsoft.com/office/drawing/2014/main" id="{3B5E7C9A-F69F-40CB-9C40-AC5488E02BF8}"/>
              </a:ext>
            </a:extLst>
          </p:cNvPr>
          <p:cNvSpPr/>
          <p:nvPr/>
        </p:nvSpPr>
        <p:spPr>
          <a:xfrm>
            <a:off x="9387771" y="5266276"/>
            <a:ext cx="2151551" cy="497508"/>
          </a:xfrm>
          <a:prstGeom prst="rect">
            <a:avLst/>
          </a:prstGeom>
        </p:spPr>
        <p:txBody>
          <a:bodyPr wrap="none">
            <a:spAutoFit/>
          </a:bodyPr>
          <a:lstStyle/>
          <a:p>
            <a:pPr>
              <a:lnSpc>
                <a:spcPct val="150000"/>
              </a:lnSpc>
            </a:pPr>
            <a:r>
              <a:rPr lang="lt-LT" sz="2000" b="1" dirty="0">
                <a:solidFill>
                  <a:schemeClr val="bg1"/>
                </a:solidFill>
                <a:latin typeface="Trebuchet MS" panose="020B0603020202020204" pitchFamily="34" charset="0"/>
              </a:rPr>
              <a:t>Šešėlio mokestis</a:t>
            </a:r>
          </a:p>
        </p:txBody>
      </p:sp>
      <p:sp>
        <p:nvSpPr>
          <p:cNvPr id="9" name="Rectangle 8">
            <a:extLst>
              <a:ext uri="{FF2B5EF4-FFF2-40B4-BE49-F238E27FC236}">
                <a16:creationId xmlns:a16="http://schemas.microsoft.com/office/drawing/2014/main" id="{EEBA8844-347A-4FA3-8148-8A460858C4B1}"/>
              </a:ext>
            </a:extLst>
          </p:cNvPr>
          <p:cNvSpPr/>
          <p:nvPr/>
        </p:nvSpPr>
        <p:spPr>
          <a:xfrm>
            <a:off x="2716201" y="6114242"/>
            <a:ext cx="2303836" cy="497508"/>
          </a:xfrm>
          <a:prstGeom prst="rect">
            <a:avLst/>
          </a:prstGeom>
        </p:spPr>
        <p:txBody>
          <a:bodyPr wrap="none">
            <a:spAutoFit/>
          </a:bodyPr>
          <a:lstStyle/>
          <a:p>
            <a:pPr>
              <a:lnSpc>
                <a:spcPct val="150000"/>
              </a:lnSpc>
            </a:pPr>
            <a:r>
              <a:rPr lang="lt-LT" sz="2000" dirty="0">
                <a:solidFill>
                  <a:schemeClr val="bg1"/>
                </a:solidFill>
                <a:latin typeface="Trebuchet MS" panose="020B0603020202020204" pitchFamily="34" charset="0"/>
              </a:rPr>
              <a:t>Mokestis už dulkes</a:t>
            </a:r>
          </a:p>
        </p:txBody>
      </p:sp>
      <p:sp>
        <p:nvSpPr>
          <p:cNvPr id="12" name="Rectangle 11">
            <a:extLst>
              <a:ext uri="{FF2B5EF4-FFF2-40B4-BE49-F238E27FC236}">
                <a16:creationId xmlns:a16="http://schemas.microsoft.com/office/drawing/2014/main" id="{FD1BCF5B-E20C-4F6A-AB22-4F2B8E0B8BEC}"/>
              </a:ext>
            </a:extLst>
          </p:cNvPr>
          <p:cNvSpPr/>
          <p:nvPr/>
        </p:nvSpPr>
        <p:spPr>
          <a:xfrm>
            <a:off x="400461" y="4606736"/>
            <a:ext cx="2781531" cy="659540"/>
          </a:xfrm>
          <a:prstGeom prst="rect">
            <a:avLst/>
          </a:prstGeom>
        </p:spPr>
        <p:txBody>
          <a:bodyPr wrap="none">
            <a:spAutoFit/>
          </a:bodyPr>
          <a:lstStyle/>
          <a:p>
            <a:pPr>
              <a:lnSpc>
                <a:spcPct val="150000"/>
              </a:lnSpc>
            </a:pPr>
            <a:r>
              <a:rPr lang="lt-LT" sz="2800" b="1" dirty="0">
                <a:solidFill>
                  <a:schemeClr val="bg1"/>
                </a:solidFill>
                <a:latin typeface="Trebuchet MS" panose="020B0603020202020204" pitchFamily="34" charset="0"/>
              </a:rPr>
              <a:t>Mokestis už orą</a:t>
            </a:r>
          </a:p>
        </p:txBody>
      </p:sp>
      <p:sp>
        <p:nvSpPr>
          <p:cNvPr id="13" name="Rectangle 12">
            <a:extLst>
              <a:ext uri="{FF2B5EF4-FFF2-40B4-BE49-F238E27FC236}">
                <a16:creationId xmlns:a16="http://schemas.microsoft.com/office/drawing/2014/main" id="{FC8EB869-D7F6-426D-A562-97FFFDDA14BA}"/>
              </a:ext>
            </a:extLst>
          </p:cNvPr>
          <p:cNvSpPr/>
          <p:nvPr/>
        </p:nvSpPr>
        <p:spPr>
          <a:xfrm>
            <a:off x="1426425" y="3099230"/>
            <a:ext cx="2579552" cy="659540"/>
          </a:xfrm>
          <a:prstGeom prst="rect">
            <a:avLst/>
          </a:prstGeom>
        </p:spPr>
        <p:txBody>
          <a:bodyPr wrap="none">
            <a:spAutoFit/>
          </a:bodyPr>
          <a:lstStyle/>
          <a:p>
            <a:pPr>
              <a:lnSpc>
                <a:spcPct val="150000"/>
              </a:lnSpc>
            </a:pPr>
            <a:r>
              <a:rPr lang="lt-LT" sz="2800" dirty="0">
                <a:solidFill>
                  <a:schemeClr val="bg1"/>
                </a:solidFill>
                <a:latin typeface="Trebuchet MS" panose="020B0603020202020204" pitchFamily="34" charset="0"/>
              </a:rPr>
              <a:t>Gipso mokestis</a:t>
            </a:r>
          </a:p>
        </p:txBody>
      </p:sp>
    </p:spTree>
    <p:extLst>
      <p:ext uri="{BB962C8B-B14F-4D97-AF65-F5344CB8AC3E}">
        <p14:creationId xmlns:p14="http://schemas.microsoft.com/office/powerpoint/2010/main" val="3213192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80375" y="2180621"/>
            <a:ext cx="8631239" cy="1015663"/>
          </a:xfrm>
          <a:prstGeom prst="rect">
            <a:avLst/>
          </a:prstGeom>
          <a:noFill/>
        </p:spPr>
        <p:txBody>
          <a:bodyPr wrap="square" rtlCol="0">
            <a:spAutoFit/>
          </a:bodyPr>
          <a:lstStyle/>
          <a:p>
            <a:pPr algn="ctr"/>
            <a:r>
              <a:rPr lang="lt-LT" sz="2000" dirty="0">
                <a:latin typeface="Trebuchet MS" panose="020B0603020202020204" pitchFamily="34" charset="0"/>
              </a:rPr>
              <a:t>Šiais laikais galime rinktis, ar auginsime barzdą ar ją skusime, statomės namus su dideliais langais, tapetuojame sienas kokiais tik norime tapetais ir nekreipiam dėmesio, ant kieno žemės krenta šešėlis nuo mūsų namo.</a:t>
            </a:r>
          </a:p>
        </p:txBody>
      </p:sp>
      <p:sp>
        <p:nvSpPr>
          <p:cNvPr id="10" name="Stačiakampis 6">
            <a:extLst>
              <a:ext uri="{FF2B5EF4-FFF2-40B4-BE49-F238E27FC236}">
                <a16:creationId xmlns:a16="http://schemas.microsoft.com/office/drawing/2014/main" id="{01DD4E0B-2D18-4C71-9234-19DA2210BB5E}"/>
              </a:ext>
            </a:extLst>
          </p:cNvPr>
          <p:cNvSpPr/>
          <p:nvPr/>
        </p:nvSpPr>
        <p:spPr>
          <a:xfrm>
            <a:off x="0" y="0"/>
            <a:ext cx="12192000" cy="827878"/>
          </a:xfrm>
          <a:prstGeom prst="rect">
            <a:avLst/>
          </a:prstGeom>
          <a:solidFill>
            <a:srgbClr val="28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1" name="TextBox 10">
            <a:extLst>
              <a:ext uri="{FF2B5EF4-FFF2-40B4-BE49-F238E27FC236}">
                <a16:creationId xmlns:a16="http://schemas.microsoft.com/office/drawing/2014/main" id="{280B7F78-7A9C-4B7D-9B0C-AE4DBE06653D}"/>
              </a:ext>
            </a:extLst>
          </p:cNvPr>
          <p:cNvSpPr txBox="1"/>
          <p:nvPr/>
        </p:nvSpPr>
        <p:spPr>
          <a:xfrm>
            <a:off x="-1" y="152329"/>
            <a:ext cx="12192000" cy="523220"/>
          </a:xfrm>
          <a:prstGeom prst="rect">
            <a:avLst/>
          </a:prstGeom>
          <a:noFill/>
        </p:spPr>
        <p:txBody>
          <a:bodyPr wrap="square" rtlCol="0">
            <a:spAutoFit/>
          </a:bodyPr>
          <a:lstStyle/>
          <a:p>
            <a:pPr algn="ctr"/>
            <a:r>
              <a:rPr lang="lt-LT" sz="2800" b="1" dirty="0">
                <a:solidFill>
                  <a:schemeClr val="bg1"/>
                </a:solidFill>
                <a:latin typeface="Trebuchet MS" panose="020B0603020202020204" pitchFamily="34" charset="0"/>
              </a:rPr>
              <a:t>Mokesčiai šiandien</a:t>
            </a:r>
          </a:p>
        </p:txBody>
      </p:sp>
      <p:sp>
        <p:nvSpPr>
          <p:cNvPr id="6" name="TextBox 5">
            <a:extLst>
              <a:ext uri="{FF2B5EF4-FFF2-40B4-BE49-F238E27FC236}">
                <a16:creationId xmlns:a16="http://schemas.microsoft.com/office/drawing/2014/main" id="{A4A4F18E-F613-4350-A5A8-80C9158F9549}"/>
              </a:ext>
            </a:extLst>
          </p:cNvPr>
          <p:cNvSpPr txBox="1"/>
          <p:nvPr/>
        </p:nvSpPr>
        <p:spPr>
          <a:xfrm>
            <a:off x="2073711" y="4287417"/>
            <a:ext cx="8044568" cy="523220"/>
          </a:xfrm>
          <a:prstGeom prst="rect">
            <a:avLst/>
          </a:prstGeom>
          <a:noFill/>
        </p:spPr>
        <p:txBody>
          <a:bodyPr wrap="square" rtlCol="0">
            <a:spAutoFit/>
          </a:bodyPr>
          <a:lstStyle/>
          <a:p>
            <a:pPr algn="ctr"/>
            <a:r>
              <a:rPr lang="lt-LT" sz="2800" b="1" dirty="0">
                <a:solidFill>
                  <a:srgbClr val="00613E"/>
                </a:solidFill>
                <a:latin typeface="Trebuchet MS" panose="020B0603020202020204" pitchFamily="34" charset="0"/>
              </a:rPr>
              <a:t>Tai</a:t>
            </a:r>
            <a:r>
              <a:rPr lang="en-US" sz="2800" b="1" dirty="0" err="1">
                <a:solidFill>
                  <a:srgbClr val="00613E"/>
                </a:solidFill>
                <a:latin typeface="Trebuchet MS" panose="020B0603020202020204" pitchFamily="34" charset="0"/>
              </a:rPr>
              <a:t>gi</a:t>
            </a:r>
            <a:r>
              <a:rPr lang="lt-LT" sz="2800" b="1" dirty="0">
                <a:solidFill>
                  <a:srgbClr val="00613E"/>
                </a:solidFill>
                <a:latin typeface="Trebuchet MS" panose="020B0603020202020204" pitchFamily="34" charset="0"/>
              </a:rPr>
              <a:t> kokius mokesčius mes mokame šiandien?</a:t>
            </a:r>
          </a:p>
        </p:txBody>
      </p:sp>
    </p:spTree>
    <p:extLst>
      <p:ext uri="{BB962C8B-B14F-4D97-AF65-F5344CB8AC3E}">
        <p14:creationId xmlns:p14="http://schemas.microsoft.com/office/powerpoint/2010/main" val="371337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E60942-1FBB-4B72-8A84-393B76AA0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475" y="846302"/>
            <a:ext cx="5665041" cy="6030122"/>
          </a:xfrm>
          <a:prstGeom prst="rect">
            <a:avLst/>
          </a:prstGeom>
        </p:spPr>
      </p:pic>
      <p:sp>
        <p:nvSpPr>
          <p:cNvPr id="10" name="Stačiakampis 6">
            <a:extLst>
              <a:ext uri="{FF2B5EF4-FFF2-40B4-BE49-F238E27FC236}">
                <a16:creationId xmlns:a16="http://schemas.microsoft.com/office/drawing/2014/main" id="{01DD4E0B-2D18-4C71-9234-19DA2210BB5E}"/>
              </a:ext>
            </a:extLst>
          </p:cNvPr>
          <p:cNvSpPr/>
          <p:nvPr/>
        </p:nvSpPr>
        <p:spPr>
          <a:xfrm>
            <a:off x="0" y="0"/>
            <a:ext cx="12192000" cy="827878"/>
          </a:xfrm>
          <a:prstGeom prst="rect">
            <a:avLst/>
          </a:prstGeom>
          <a:solidFill>
            <a:srgbClr val="28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1" name="TextBox 10">
            <a:extLst>
              <a:ext uri="{FF2B5EF4-FFF2-40B4-BE49-F238E27FC236}">
                <a16:creationId xmlns:a16="http://schemas.microsoft.com/office/drawing/2014/main" id="{280B7F78-7A9C-4B7D-9B0C-AE4DBE06653D}"/>
              </a:ext>
            </a:extLst>
          </p:cNvPr>
          <p:cNvSpPr txBox="1"/>
          <p:nvPr/>
        </p:nvSpPr>
        <p:spPr>
          <a:xfrm>
            <a:off x="-1" y="152329"/>
            <a:ext cx="12192000" cy="523220"/>
          </a:xfrm>
          <a:prstGeom prst="rect">
            <a:avLst/>
          </a:prstGeom>
          <a:noFill/>
        </p:spPr>
        <p:txBody>
          <a:bodyPr wrap="square" rtlCol="0">
            <a:spAutoFit/>
          </a:bodyPr>
          <a:lstStyle/>
          <a:p>
            <a:pPr algn="ctr"/>
            <a:r>
              <a:rPr lang="lt-LT" sz="2800" b="1" dirty="0">
                <a:solidFill>
                  <a:schemeClr val="bg1"/>
                </a:solidFill>
                <a:latin typeface="Trebuchet MS" panose="020B0603020202020204" pitchFamily="34" charset="0"/>
              </a:rPr>
              <a:t>Valstybės biudžetas</a:t>
            </a:r>
          </a:p>
        </p:txBody>
      </p:sp>
      <p:sp>
        <p:nvSpPr>
          <p:cNvPr id="2" name="Rectangle 1">
            <a:extLst>
              <a:ext uri="{FF2B5EF4-FFF2-40B4-BE49-F238E27FC236}">
                <a16:creationId xmlns:a16="http://schemas.microsoft.com/office/drawing/2014/main" id="{E02C88C0-74C6-46F6-BA45-F27985A8D783}"/>
              </a:ext>
            </a:extLst>
          </p:cNvPr>
          <p:cNvSpPr/>
          <p:nvPr/>
        </p:nvSpPr>
        <p:spPr>
          <a:xfrm>
            <a:off x="5057090" y="4026919"/>
            <a:ext cx="2077813" cy="1077218"/>
          </a:xfrm>
          <a:prstGeom prst="rect">
            <a:avLst/>
          </a:prstGeom>
        </p:spPr>
        <p:txBody>
          <a:bodyPr wrap="none">
            <a:spAutoFit/>
          </a:bodyPr>
          <a:lstStyle/>
          <a:p>
            <a:pPr algn="ctr"/>
            <a:r>
              <a:rPr lang="lt-LT" sz="3200" b="1" dirty="0">
                <a:solidFill>
                  <a:schemeClr val="bg1"/>
                </a:solidFill>
                <a:latin typeface="Trebuchet MS" panose="020B0603020202020204" pitchFamily="34" charset="0"/>
              </a:rPr>
              <a:t>Surinkti</a:t>
            </a:r>
            <a:endParaRPr lang="en-US" sz="3200" b="1" dirty="0">
              <a:solidFill>
                <a:schemeClr val="bg1"/>
              </a:solidFill>
              <a:latin typeface="Trebuchet MS" panose="020B0603020202020204" pitchFamily="34" charset="0"/>
            </a:endParaRPr>
          </a:p>
          <a:p>
            <a:pPr algn="ctr"/>
            <a:r>
              <a:rPr lang="lt-LT" sz="3200" b="1" dirty="0">
                <a:solidFill>
                  <a:schemeClr val="bg1"/>
                </a:solidFill>
                <a:latin typeface="Trebuchet MS" panose="020B0603020202020204" pitchFamily="34" charset="0"/>
              </a:rPr>
              <a:t>mokesčiai</a:t>
            </a:r>
          </a:p>
        </p:txBody>
      </p:sp>
      <p:sp>
        <p:nvSpPr>
          <p:cNvPr id="7" name="Text Box 14">
            <a:extLst>
              <a:ext uri="{FF2B5EF4-FFF2-40B4-BE49-F238E27FC236}">
                <a16:creationId xmlns:a16="http://schemas.microsoft.com/office/drawing/2014/main" id="{245F8D2D-6F85-45AA-8D45-24867CC4E981}"/>
              </a:ext>
            </a:extLst>
          </p:cNvPr>
          <p:cNvSpPr txBox="1">
            <a:spLocks noChangeArrowheads="1"/>
          </p:cNvSpPr>
          <p:nvPr/>
        </p:nvSpPr>
        <p:spPr bwMode="auto">
          <a:xfrm>
            <a:off x="2484487" y="1395454"/>
            <a:ext cx="223012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algn="ctr" defTabSz="914400" eaLnBrk="1" hangingPunct="1">
              <a:spcBef>
                <a:spcPct val="0"/>
              </a:spcBef>
              <a:buFontTx/>
              <a:buNone/>
            </a:pPr>
            <a:r>
              <a:rPr lang="lt-LT" altLang="lt-LT" sz="2000" dirty="0"/>
              <a:t>Mokesčiai nuo gaunamo atlygio už darbą</a:t>
            </a:r>
            <a:endParaRPr lang="en-US" altLang="lt-LT" sz="2000" dirty="0">
              <a:cs typeface="Arial" panose="020B0604020202020204" pitchFamily="34" charset="0"/>
            </a:endParaRPr>
          </a:p>
        </p:txBody>
      </p:sp>
      <p:sp>
        <p:nvSpPr>
          <p:cNvPr id="8" name="Text Box 17">
            <a:extLst>
              <a:ext uri="{FF2B5EF4-FFF2-40B4-BE49-F238E27FC236}">
                <a16:creationId xmlns:a16="http://schemas.microsoft.com/office/drawing/2014/main" id="{D25F3AE9-F96B-4181-92C8-80F9EE3B0FEA}"/>
              </a:ext>
            </a:extLst>
          </p:cNvPr>
          <p:cNvSpPr txBox="1">
            <a:spLocks noChangeArrowheads="1"/>
          </p:cNvSpPr>
          <p:nvPr/>
        </p:nvSpPr>
        <p:spPr bwMode="auto">
          <a:xfrm>
            <a:off x="2050706" y="3057125"/>
            <a:ext cx="177467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algn="ctr" defTabSz="914400" eaLnBrk="1" hangingPunct="1">
              <a:spcBef>
                <a:spcPct val="0"/>
              </a:spcBef>
              <a:buFontTx/>
              <a:buNone/>
            </a:pPr>
            <a:r>
              <a:rPr lang="lt-LT" altLang="lt-LT" sz="2400" dirty="0"/>
              <a:t>Verslo mokami mokesčiai</a:t>
            </a:r>
          </a:p>
        </p:txBody>
      </p:sp>
      <p:sp>
        <p:nvSpPr>
          <p:cNvPr id="9" name="Text Box 19">
            <a:extLst>
              <a:ext uri="{FF2B5EF4-FFF2-40B4-BE49-F238E27FC236}">
                <a16:creationId xmlns:a16="http://schemas.microsoft.com/office/drawing/2014/main" id="{8DE93A81-4A21-4712-8D82-6701EFA81BEA}"/>
              </a:ext>
            </a:extLst>
          </p:cNvPr>
          <p:cNvSpPr txBox="1">
            <a:spLocks noChangeArrowheads="1"/>
          </p:cNvSpPr>
          <p:nvPr/>
        </p:nvSpPr>
        <p:spPr bwMode="auto">
          <a:xfrm>
            <a:off x="7206537" y="1744571"/>
            <a:ext cx="20256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algn="ctr" defTabSz="914400" eaLnBrk="1" hangingPunct="1">
              <a:spcBef>
                <a:spcPct val="0"/>
              </a:spcBef>
              <a:buFontTx/>
              <a:buNone/>
            </a:pPr>
            <a:r>
              <a:rPr lang="lt-LT" altLang="lt-LT" sz="2800" dirty="0"/>
              <a:t>Mokesčiai už</a:t>
            </a:r>
            <a:r>
              <a:rPr lang="en-US" altLang="lt-LT" sz="2800" dirty="0"/>
              <a:t> </a:t>
            </a:r>
            <a:r>
              <a:rPr lang="lt-LT" altLang="lt-LT" sz="2800" dirty="0"/>
              <a:t>žemę</a:t>
            </a:r>
          </a:p>
        </p:txBody>
      </p:sp>
      <p:sp>
        <p:nvSpPr>
          <p:cNvPr id="12" name="Text Box 21">
            <a:extLst>
              <a:ext uri="{FF2B5EF4-FFF2-40B4-BE49-F238E27FC236}">
                <a16:creationId xmlns:a16="http://schemas.microsoft.com/office/drawing/2014/main" id="{B4CB5942-0925-44FD-A371-A3AB8FE99477}"/>
              </a:ext>
            </a:extLst>
          </p:cNvPr>
          <p:cNvSpPr txBox="1">
            <a:spLocks noChangeArrowheads="1"/>
          </p:cNvSpPr>
          <p:nvPr/>
        </p:nvSpPr>
        <p:spPr bwMode="auto">
          <a:xfrm>
            <a:off x="8628288" y="4759455"/>
            <a:ext cx="209384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algn="ctr" defTabSz="914400" eaLnBrk="1" hangingPunct="1">
              <a:spcBef>
                <a:spcPct val="0"/>
              </a:spcBef>
              <a:buFontTx/>
              <a:buNone/>
            </a:pPr>
            <a:r>
              <a:rPr lang="lt-LT" altLang="lt-LT" dirty="0"/>
              <a:t>Už namus,</a:t>
            </a:r>
            <a:endParaRPr lang="en-US" altLang="lt-LT" dirty="0"/>
          </a:p>
          <a:p>
            <a:pPr algn="ctr" defTabSz="914400" eaLnBrk="1" hangingPunct="1">
              <a:spcBef>
                <a:spcPct val="0"/>
              </a:spcBef>
              <a:buFontTx/>
              <a:buNone/>
            </a:pPr>
            <a:r>
              <a:rPr lang="lt-LT" altLang="lt-LT" dirty="0"/>
              <a:t>pastatus</a:t>
            </a:r>
          </a:p>
        </p:txBody>
      </p:sp>
      <p:sp>
        <p:nvSpPr>
          <p:cNvPr id="13" name="Text Box 23">
            <a:extLst>
              <a:ext uri="{FF2B5EF4-FFF2-40B4-BE49-F238E27FC236}">
                <a16:creationId xmlns:a16="http://schemas.microsoft.com/office/drawing/2014/main" id="{AF45024C-9C9C-47DB-B5B6-4FDB46CC99B8}"/>
              </a:ext>
            </a:extLst>
          </p:cNvPr>
          <p:cNvSpPr txBox="1">
            <a:spLocks noChangeArrowheads="1"/>
          </p:cNvSpPr>
          <p:nvPr/>
        </p:nvSpPr>
        <p:spPr bwMode="auto">
          <a:xfrm>
            <a:off x="975816" y="5056458"/>
            <a:ext cx="301734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algn="ctr" defTabSz="914400" eaLnBrk="1" hangingPunct="1">
              <a:spcBef>
                <a:spcPct val="0"/>
              </a:spcBef>
              <a:buFontTx/>
              <a:buNone/>
            </a:pPr>
            <a:r>
              <a:rPr lang="lt-LT" altLang="lt-LT" sz="1800" dirty="0"/>
              <a:t>Mokesčiai mokami perkant ledus, maisto produktus</a:t>
            </a:r>
            <a:r>
              <a:rPr lang="en-US" altLang="lt-LT" sz="1800" dirty="0"/>
              <a:t>,</a:t>
            </a:r>
            <a:r>
              <a:rPr lang="lt-LT" altLang="lt-LT" sz="1800" dirty="0"/>
              <a:t> žaislus</a:t>
            </a:r>
          </a:p>
        </p:txBody>
      </p:sp>
    </p:spTree>
    <p:extLst>
      <p:ext uri="{BB962C8B-B14F-4D97-AF65-F5344CB8AC3E}">
        <p14:creationId xmlns:p14="http://schemas.microsoft.com/office/powerpoint/2010/main" val="3207691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327390-8F10-4EEB-B55D-0B4A56E0A5EE}"/>
              </a:ext>
            </a:extLst>
          </p:cNvPr>
          <p:cNvSpPr/>
          <p:nvPr/>
        </p:nvSpPr>
        <p:spPr>
          <a:xfrm>
            <a:off x="0" y="0"/>
            <a:ext cx="12192000" cy="6857999"/>
          </a:xfrm>
          <a:prstGeom prst="rect">
            <a:avLst/>
          </a:prstGeom>
          <a:solidFill>
            <a:srgbClr val="006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D007065-917B-487F-BEE2-A8FD385BB93E}"/>
              </a:ext>
            </a:extLst>
          </p:cNvPr>
          <p:cNvSpPr/>
          <p:nvPr/>
        </p:nvSpPr>
        <p:spPr>
          <a:xfrm>
            <a:off x="1" y="1860395"/>
            <a:ext cx="9597006" cy="2183100"/>
          </a:xfrm>
          <a:prstGeom prst="rect">
            <a:avLst/>
          </a:prstGeom>
          <a:solidFill>
            <a:srgbClr val="28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37115D3-988F-4643-A5D5-98E449A06441}"/>
              </a:ext>
            </a:extLst>
          </p:cNvPr>
          <p:cNvSpPr/>
          <p:nvPr/>
        </p:nvSpPr>
        <p:spPr>
          <a:xfrm>
            <a:off x="721455" y="2474890"/>
            <a:ext cx="8254766" cy="954107"/>
          </a:xfrm>
          <a:prstGeom prst="rect">
            <a:avLst/>
          </a:prstGeom>
        </p:spPr>
        <p:txBody>
          <a:bodyPr wrap="square">
            <a:spAutoFit/>
          </a:bodyPr>
          <a:lstStyle/>
          <a:p>
            <a:r>
              <a:rPr lang="lt-LT" sz="2800" b="1" dirty="0">
                <a:solidFill>
                  <a:schemeClr val="bg1"/>
                </a:solidFill>
                <a:latin typeface="Trebuchet MS" panose="020B0603020202020204" pitchFamily="34" charset="0"/>
              </a:rPr>
              <a:t>Yra juokaujama, kad jeigu nori žmogui</a:t>
            </a:r>
            <a:r>
              <a:rPr lang="en-US" sz="2800" b="1" dirty="0">
                <a:solidFill>
                  <a:schemeClr val="bg1"/>
                </a:solidFill>
                <a:latin typeface="Trebuchet MS" panose="020B0603020202020204" pitchFamily="34" charset="0"/>
              </a:rPr>
              <a:t> </a:t>
            </a:r>
            <a:r>
              <a:rPr lang="lt-LT" sz="2800" b="1" dirty="0">
                <a:solidFill>
                  <a:schemeClr val="bg1"/>
                </a:solidFill>
                <a:latin typeface="Trebuchet MS" panose="020B0603020202020204" pitchFamily="34" charset="0"/>
              </a:rPr>
              <a:t>sugadinti</a:t>
            </a:r>
            <a:r>
              <a:rPr lang="en-US" sz="2800" b="1" dirty="0">
                <a:solidFill>
                  <a:schemeClr val="bg1"/>
                </a:solidFill>
                <a:latin typeface="Trebuchet MS" panose="020B0603020202020204" pitchFamily="34" charset="0"/>
              </a:rPr>
              <a:t> </a:t>
            </a:r>
            <a:r>
              <a:rPr lang="lt-LT" sz="2800" b="1" dirty="0">
                <a:solidFill>
                  <a:schemeClr val="bg1"/>
                </a:solidFill>
                <a:latin typeface="Trebuchet MS" panose="020B0603020202020204" pitchFamily="34" charset="0"/>
              </a:rPr>
              <a:t>nuotaiką,</a:t>
            </a:r>
            <a:r>
              <a:rPr lang="en-US" sz="2800" b="1" dirty="0">
                <a:solidFill>
                  <a:schemeClr val="bg1"/>
                </a:solidFill>
                <a:latin typeface="Trebuchet MS" panose="020B0603020202020204" pitchFamily="34" charset="0"/>
              </a:rPr>
              <a:t> </a:t>
            </a:r>
            <a:r>
              <a:rPr lang="lt-LT" sz="2800" b="1" dirty="0">
                <a:solidFill>
                  <a:schemeClr val="bg1"/>
                </a:solidFill>
                <a:latin typeface="Trebuchet MS" panose="020B0603020202020204" pitchFamily="34" charset="0"/>
              </a:rPr>
              <a:t>paklausk kiek jis moka mokesčių.</a:t>
            </a:r>
          </a:p>
        </p:txBody>
      </p:sp>
      <p:pic>
        <p:nvPicPr>
          <p:cNvPr id="6" name="Picture 5">
            <a:extLst>
              <a:ext uri="{FF2B5EF4-FFF2-40B4-BE49-F238E27FC236}">
                <a16:creationId xmlns:a16="http://schemas.microsoft.com/office/drawing/2014/main" id="{C94F755A-41C7-4D7B-AC4B-8FB16C4DF5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4161" y="1219482"/>
            <a:ext cx="8047839" cy="5638517"/>
          </a:xfrm>
          <a:prstGeom prst="rect">
            <a:avLst/>
          </a:prstGeom>
        </p:spPr>
      </p:pic>
    </p:spTree>
    <p:extLst>
      <p:ext uri="{BB962C8B-B14F-4D97-AF65-F5344CB8AC3E}">
        <p14:creationId xmlns:p14="http://schemas.microsoft.com/office/powerpoint/2010/main" val="202310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327390-8F10-4EEB-B55D-0B4A56E0A5EE}"/>
              </a:ext>
            </a:extLst>
          </p:cNvPr>
          <p:cNvSpPr/>
          <p:nvPr/>
        </p:nvSpPr>
        <p:spPr>
          <a:xfrm>
            <a:off x="0" y="0"/>
            <a:ext cx="12192000" cy="6857999"/>
          </a:xfrm>
          <a:prstGeom prst="rect">
            <a:avLst/>
          </a:prstGeom>
          <a:solidFill>
            <a:srgbClr val="006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37115D3-988F-4643-A5D5-98E449A06441}"/>
              </a:ext>
            </a:extLst>
          </p:cNvPr>
          <p:cNvSpPr/>
          <p:nvPr/>
        </p:nvSpPr>
        <p:spPr>
          <a:xfrm>
            <a:off x="1715040" y="2714167"/>
            <a:ext cx="8761920" cy="1261884"/>
          </a:xfrm>
          <a:prstGeom prst="rect">
            <a:avLst/>
          </a:prstGeom>
        </p:spPr>
        <p:txBody>
          <a:bodyPr wrap="square">
            <a:spAutoFit/>
          </a:bodyPr>
          <a:lstStyle/>
          <a:p>
            <a:pPr algn="ctr"/>
            <a:r>
              <a:rPr lang="lt-LT" sz="2800" b="1" dirty="0">
                <a:solidFill>
                  <a:schemeClr val="bg1"/>
                </a:solidFill>
                <a:latin typeface="Trebuchet MS" panose="020B0603020202020204" pitchFamily="34" charset="0"/>
              </a:rPr>
              <a:t>Pabandykime pažiūrėti į mokesčius</a:t>
            </a:r>
          </a:p>
          <a:p>
            <a:pPr algn="ctr"/>
            <a:r>
              <a:rPr lang="lt-LT" sz="4800" b="1" dirty="0">
                <a:solidFill>
                  <a:schemeClr val="bg1"/>
                </a:solidFill>
                <a:latin typeface="Trebuchet MS" panose="020B0603020202020204" pitchFamily="34" charset="0"/>
              </a:rPr>
              <a:t>kitu kampu</a:t>
            </a:r>
          </a:p>
        </p:txBody>
      </p:sp>
    </p:spTree>
    <p:extLst>
      <p:ext uri="{BB962C8B-B14F-4D97-AF65-F5344CB8AC3E}">
        <p14:creationId xmlns:p14="http://schemas.microsoft.com/office/powerpoint/2010/main" val="2843158660"/>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335</Words>
  <Application>Microsoft Office PowerPoint</Application>
  <PresentationFormat>Widescreen</PresentationFormat>
  <Paragraphs>62</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Trebuchet MS</vt:lpstr>
      <vt:lpstr>Calibri Light</vt:lpstr>
      <vt:lpstr>Wingdings</vt:lpstr>
      <vt:lpstr>MS PGothic</vt:lpstr>
      <vt:lpstr>Calibri</vt:lpstr>
      <vt:lpstr>Arial</vt:lpstr>
      <vt:lpstr>„Office“ 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Saulė Gimžūnaitė</dc:creator>
  <cp:lastModifiedBy>Šarūnas Gurklys</cp:lastModifiedBy>
  <cp:revision>44</cp:revision>
  <dcterms:created xsi:type="dcterms:W3CDTF">2019-12-09T13:32:15Z</dcterms:created>
  <dcterms:modified xsi:type="dcterms:W3CDTF">2025-08-07T06:57:52Z</dcterms:modified>
</cp:coreProperties>
</file>